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3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0"/>
  </p:normalViewPr>
  <p:slideViewPr>
    <p:cSldViewPr snapToGrid="0">
      <p:cViewPr>
        <p:scale>
          <a:sx n="53" d="100"/>
          <a:sy n="53" d="100"/>
        </p:scale>
        <p:origin x="48" y="-1376"/>
      </p:cViewPr>
      <p:guideLst>
        <p:guide orient="horz" pos="6803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BF0-AB8C-294A-8E7D-21779063407E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7CF-2871-1C41-94B4-6182E29A5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BF0-AB8C-294A-8E7D-21779063407E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7CF-2871-1C41-94B4-6182E29A5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0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BF0-AB8C-294A-8E7D-21779063407E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7CF-2871-1C41-94B4-6182E29A5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9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BF0-AB8C-294A-8E7D-21779063407E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7CF-2871-1C41-94B4-6182E29A5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4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BF0-AB8C-294A-8E7D-21779063407E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7CF-2871-1C41-94B4-6182E29A5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72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BF0-AB8C-294A-8E7D-21779063407E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7CF-2871-1C41-94B4-6182E29A5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24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BF0-AB8C-294A-8E7D-21779063407E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7CF-2871-1C41-94B4-6182E29A5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97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BF0-AB8C-294A-8E7D-21779063407E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7CF-2871-1C41-94B4-6182E29A5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BF0-AB8C-294A-8E7D-21779063407E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7CF-2871-1C41-94B4-6182E29A5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34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BF0-AB8C-294A-8E7D-21779063407E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7CF-2871-1C41-94B4-6182E29A5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11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BF0-AB8C-294A-8E7D-21779063407E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7CF-2871-1C41-94B4-6182E29A5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9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4BF0-AB8C-294A-8E7D-21779063407E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07CF-2871-1C41-94B4-6182E29A5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69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>
            <a:extLst>
              <a:ext uri="{FF2B5EF4-FFF2-40B4-BE49-F238E27FC236}">
                <a16:creationId xmlns:a16="http://schemas.microsoft.com/office/drawing/2014/main" id="{E28F6290-B1A3-B39D-B0C5-B41FBC8601D1}"/>
              </a:ext>
            </a:extLst>
          </p:cNvPr>
          <p:cNvSpPr/>
          <p:nvPr/>
        </p:nvSpPr>
        <p:spPr>
          <a:xfrm>
            <a:off x="5013434" y="4729655"/>
            <a:ext cx="10074166" cy="12549352"/>
          </a:xfrm>
          <a:prstGeom prst="roundRect">
            <a:avLst>
              <a:gd name="adj" fmla="val 296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232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1C9786B-EDB8-4362-2A4F-8F2CC43106B3}"/>
              </a:ext>
            </a:extLst>
          </p:cNvPr>
          <p:cNvSpPr/>
          <p:nvPr/>
        </p:nvSpPr>
        <p:spPr>
          <a:xfrm>
            <a:off x="5309008" y="5097746"/>
            <a:ext cx="2359920" cy="12792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8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593ED5-E263-BAE5-6160-6148B3099238}"/>
              </a:ext>
            </a:extLst>
          </p:cNvPr>
          <p:cNvSpPr txBox="1"/>
          <p:nvPr/>
        </p:nvSpPr>
        <p:spPr>
          <a:xfrm>
            <a:off x="5368848" y="5312429"/>
            <a:ext cx="2233783" cy="855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Transcriptome</a:t>
            </a:r>
          </a:p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kumimoji="1" lang="zh-CN" altLang="en-US" sz="24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5815946-B179-B5D8-920D-29E4BCCCAB06}"/>
              </a:ext>
            </a:extLst>
          </p:cNvPr>
          <p:cNvSpPr/>
          <p:nvPr/>
        </p:nvSpPr>
        <p:spPr>
          <a:xfrm>
            <a:off x="5305781" y="6839899"/>
            <a:ext cx="2359920" cy="12792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8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ACB2112-92C0-727A-6B98-2E7253A69C9B}"/>
              </a:ext>
            </a:extLst>
          </p:cNvPr>
          <p:cNvSpPr/>
          <p:nvPr/>
        </p:nvSpPr>
        <p:spPr>
          <a:xfrm>
            <a:off x="8371202" y="6864710"/>
            <a:ext cx="2359920" cy="12792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8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AD23BB2-F645-0047-E32D-70FD425F27A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6485741" y="6376962"/>
            <a:ext cx="3227" cy="462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84C74B3-0AF9-E529-EEF1-94B5C26B7A27}"/>
              </a:ext>
            </a:extLst>
          </p:cNvPr>
          <p:cNvCxnSpPr>
            <a:cxnSpLocks/>
          </p:cNvCxnSpPr>
          <p:nvPr/>
        </p:nvCxnSpPr>
        <p:spPr>
          <a:xfrm>
            <a:off x="9583068" y="6359154"/>
            <a:ext cx="0" cy="480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928D38ED-3BA5-9B05-1017-DE4924FB15E5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 rot="5400000">
            <a:off x="8347178" y="7875604"/>
            <a:ext cx="935663" cy="14723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E28FD1F-4C16-D07C-29F4-6C5DBA3D8814}"/>
              </a:ext>
            </a:extLst>
          </p:cNvPr>
          <p:cNvSpPr/>
          <p:nvPr/>
        </p:nvSpPr>
        <p:spPr>
          <a:xfrm>
            <a:off x="6898896" y="9079589"/>
            <a:ext cx="2359920" cy="208470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8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6CE2E36-6162-BE52-4E6F-1BABDA8C5FB5}"/>
              </a:ext>
            </a:extLst>
          </p:cNvPr>
          <p:cNvSpPr txBox="1"/>
          <p:nvPr/>
        </p:nvSpPr>
        <p:spPr>
          <a:xfrm>
            <a:off x="7027868" y="9317918"/>
            <a:ext cx="2098164" cy="1618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Genes with Identical Expression Patterns</a:t>
            </a:r>
            <a:endParaRPr kumimoji="1" lang="zh-CN" altLang="en-US" sz="24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7E31E8EE-3645-6C28-F919-27E9D695773F}"/>
              </a:ext>
            </a:extLst>
          </p:cNvPr>
          <p:cNvSpPr/>
          <p:nvPr/>
        </p:nvSpPr>
        <p:spPr>
          <a:xfrm>
            <a:off x="6898896" y="11660660"/>
            <a:ext cx="2359920" cy="12792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8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929B0AA-C527-60A8-8742-821F63852124}"/>
              </a:ext>
            </a:extLst>
          </p:cNvPr>
          <p:cNvCxnSpPr>
            <a:cxnSpLocks/>
          </p:cNvCxnSpPr>
          <p:nvPr/>
        </p:nvCxnSpPr>
        <p:spPr>
          <a:xfrm>
            <a:off x="8078853" y="11164296"/>
            <a:ext cx="0" cy="496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CFA7ABBC-0296-1CFE-81D1-84E8D58018D1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rot="16200000" flipH="1">
            <a:off x="6802061" y="7802794"/>
            <a:ext cx="960474" cy="15931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7434405-F9F6-5043-2B99-F2649FB00ADA}"/>
              </a:ext>
            </a:extLst>
          </p:cNvPr>
          <p:cNvSpPr txBox="1"/>
          <p:nvPr/>
        </p:nvSpPr>
        <p:spPr>
          <a:xfrm>
            <a:off x="7029772" y="11838382"/>
            <a:ext cx="2098164" cy="855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Enrichment</a:t>
            </a:r>
          </a:p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kumimoji="1" lang="zh-CN" altLang="en-US" sz="24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103CF9C0-4B39-B067-F191-C459DB571633}"/>
              </a:ext>
            </a:extLst>
          </p:cNvPr>
          <p:cNvSpPr/>
          <p:nvPr/>
        </p:nvSpPr>
        <p:spPr>
          <a:xfrm>
            <a:off x="6898893" y="13455598"/>
            <a:ext cx="2359920" cy="12792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80"/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B3C86424-77D6-C6C1-FE10-4B54343039FB}"/>
              </a:ext>
            </a:extLst>
          </p:cNvPr>
          <p:cNvCxnSpPr>
            <a:cxnSpLocks/>
          </p:cNvCxnSpPr>
          <p:nvPr/>
        </p:nvCxnSpPr>
        <p:spPr>
          <a:xfrm>
            <a:off x="8097377" y="12939876"/>
            <a:ext cx="0" cy="496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B24547E-5065-AD27-BCB6-4E7DCFFB347A}"/>
              </a:ext>
            </a:extLst>
          </p:cNvPr>
          <p:cNvSpPr txBox="1"/>
          <p:nvPr/>
        </p:nvSpPr>
        <p:spPr>
          <a:xfrm>
            <a:off x="7027868" y="13631733"/>
            <a:ext cx="2098164" cy="855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Pathway</a:t>
            </a:r>
          </a:p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kumimoji="1" lang="zh-CN" altLang="en-US" sz="24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8850A553-C0B3-3C9D-EAB7-AF09F4EE7005}"/>
              </a:ext>
            </a:extLst>
          </p:cNvPr>
          <p:cNvSpPr/>
          <p:nvPr/>
        </p:nvSpPr>
        <p:spPr>
          <a:xfrm>
            <a:off x="12401572" y="5097748"/>
            <a:ext cx="2359920" cy="12792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8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EC72A88-6C38-89B9-1CA5-0759615A6E54}"/>
              </a:ext>
            </a:extLst>
          </p:cNvPr>
          <p:cNvSpPr txBox="1"/>
          <p:nvPr/>
        </p:nvSpPr>
        <p:spPr>
          <a:xfrm>
            <a:off x="12425960" y="5303316"/>
            <a:ext cx="2323574" cy="855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Metabonomic</a:t>
            </a:r>
          </a:p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kumimoji="1" lang="zh-CN" altLang="en-US" sz="24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F220810E-9230-4CE2-1EEC-7E827507ED9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3581528" y="6393779"/>
            <a:ext cx="0" cy="3200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24BDD956-9E28-B83B-24F9-6FD284730663}"/>
              </a:ext>
            </a:extLst>
          </p:cNvPr>
          <p:cNvSpPr/>
          <p:nvPr/>
        </p:nvSpPr>
        <p:spPr>
          <a:xfrm>
            <a:off x="12401570" y="9594545"/>
            <a:ext cx="2359920" cy="12792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8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D47F6F31-6ADD-B9CC-D1CC-15A21B823BCB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13581527" y="10873761"/>
            <a:ext cx="2" cy="2577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70CCB666-4662-1029-2D66-099557B03CEB}"/>
              </a:ext>
            </a:extLst>
          </p:cNvPr>
          <p:cNvSpPr/>
          <p:nvPr/>
        </p:nvSpPr>
        <p:spPr>
          <a:xfrm>
            <a:off x="12401570" y="13451734"/>
            <a:ext cx="2359920" cy="12792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8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720041D-C7B0-B99B-72E8-89BD20D59C01}"/>
              </a:ext>
            </a:extLst>
          </p:cNvPr>
          <p:cNvSpPr txBox="1"/>
          <p:nvPr/>
        </p:nvSpPr>
        <p:spPr>
          <a:xfrm>
            <a:off x="12532446" y="9770680"/>
            <a:ext cx="2098164" cy="855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Differential</a:t>
            </a:r>
          </a:p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Metabolites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7C93E5A-7FCF-C076-79EE-02A7E262DE3A}"/>
              </a:ext>
            </a:extLst>
          </p:cNvPr>
          <p:cNvSpPr txBox="1"/>
          <p:nvPr/>
        </p:nvSpPr>
        <p:spPr>
          <a:xfrm>
            <a:off x="12532446" y="13655042"/>
            <a:ext cx="2098164" cy="855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Pathway</a:t>
            </a:r>
          </a:p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A4743728-C055-8580-0712-310B7D3BBA19}"/>
              </a:ext>
            </a:extLst>
          </p:cNvPr>
          <p:cNvSpPr/>
          <p:nvPr/>
        </p:nvSpPr>
        <p:spPr>
          <a:xfrm>
            <a:off x="8905462" y="15626584"/>
            <a:ext cx="3779384" cy="124328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80"/>
          </a:p>
        </p:txBody>
      </p:sp>
      <p:cxnSp>
        <p:nvCxnSpPr>
          <p:cNvPr id="123" name="肘形连接符 122">
            <a:extLst>
              <a:ext uri="{FF2B5EF4-FFF2-40B4-BE49-F238E27FC236}">
                <a16:creationId xmlns:a16="http://schemas.microsoft.com/office/drawing/2014/main" id="{419B172E-A15E-CB75-5DCA-9FFF43945AE3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 rot="16200000" flipH="1">
            <a:off x="8991118" y="13822548"/>
            <a:ext cx="891770" cy="27163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>
            <a:extLst>
              <a:ext uri="{FF2B5EF4-FFF2-40B4-BE49-F238E27FC236}">
                <a16:creationId xmlns:a16="http://schemas.microsoft.com/office/drawing/2014/main" id="{F6F8320B-4683-9BF2-4D55-94E238C8A007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rot="5400000">
            <a:off x="11740525" y="13785579"/>
            <a:ext cx="895634" cy="278637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DF4689F-2E9D-19B3-F21D-3385C42D8914}"/>
              </a:ext>
            </a:extLst>
          </p:cNvPr>
          <p:cNvSpPr/>
          <p:nvPr/>
        </p:nvSpPr>
        <p:spPr>
          <a:xfrm>
            <a:off x="8388705" y="5097571"/>
            <a:ext cx="2359920" cy="12792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8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92CB02-633B-FAA8-7C8B-84430A8D9EAA}"/>
              </a:ext>
            </a:extLst>
          </p:cNvPr>
          <p:cNvSpPr txBox="1"/>
          <p:nvPr/>
        </p:nvSpPr>
        <p:spPr>
          <a:xfrm>
            <a:off x="8683566" y="5303316"/>
            <a:ext cx="1770197" cy="855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Proteomic</a:t>
            </a:r>
          </a:p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kumimoji="1" lang="zh-CN" altLang="en-US" sz="24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E0B7B9-2877-53F8-1832-DC391872A352}"/>
              </a:ext>
            </a:extLst>
          </p:cNvPr>
          <p:cNvSpPr txBox="1"/>
          <p:nvPr/>
        </p:nvSpPr>
        <p:spPr>
          <a:xfrm>
            <a:off x="5446283" y="7051697"/>
            <a:ext cx="2098164" cy="855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Differentially</a:t>
            </a:r>
          </a:p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Transcripts</a:t>
            </a:r>
            <a:endParaRPr kumimoji="1" lang="zh-CN" altLang="en-US" sz="24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DD0459-7B19-F4D8-6804-63E423A53707}"/>
              </a:ext>
            </a:extLst>
          </p:cNvPr>
          <p:cNvSpPr txBox="1"/>
          <p:nvPr/>
        </p:nvSpPr>
        <p:spPr>
          <a:xfrm>
            <a:off x="8558556" y="7051697"/>
            <a:ext cx="2065058" cy="855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Differentially Proteins</a:t>
            </a:r>
            <a:endParaRPr kumimoji="1" lang="zh-CN" altLang="en-US" sz="24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A3079C1-1F34-D619-9CB8-286F18814E62}"/>
              </a:ext>
            </a:extLst>
          </p:cNvPr>
          <p:cNvSpPr txBox="1"/>
          <p:nvPr/>
        </p:nvSpPr>
        <p:spPr>
          <a:xfrm>
            <a:off x="9015747" y="15978819"/>
            <a:ext cx="3558814" cy="473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80" dirty="0">
                <a:latin typeface="Arial" panose="020B0604020202020204" pitchFamily="34" charset="0"/>
                <a:cs typeface="Arial" panose="020B0604020202020204" pitchFamily="34" charset="0"/>
              </a:rPr>
              <a:t>Joint Pathway Analysis</a:t>
            </a:r>
          </a:p>
        </p:txBody>
      </p:sp>
    </p:spTree>
    <p:extLst>
      <p:ext uri="{BB962C8B-B14F-4D97-AF65-F5344CB8AC3E}">
        <p14:creationId xmlns:p14="http://schemas.microsoft.com/office/powerpoint/2010/main" val="57277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</TotalTime>
  <Words>26</Words>
  <Application>Microsoft Macintosh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佳铭 黄</dc:creator>
  <cp:lastModifiedBy>佳铭 黄</cp:lastModifiedBy>
  <cp:revision>1</cp:revision>
  <dcterms:created xsi:type="dcterms:W3CDTF">2023-12-04T12:22:02Z</dcterms:created>
  <dcterms:modified xsi:type="dcterms:W3CDTF">2023-12-04T14:09:01Z</dcterms:modified>
</cp:coreProperties>
</file>