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8"/>
    <p:restoredTop sz="94631"/>
  </p:normalViewPr>
  <p:slideViewPr>
    <p:cSldViewPr snapToGrid="0">
      <p:cViewPr varScale="1">
        <p:scale>
          <a:sx n="97" d="100"/>
          <a:sy n="97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2E27-50A4-EC92-074A-5D8A3A1A5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E71C6-E1A0-99F8-7FFB-9A503B971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7C35C-DEDB-02E0-C334-ACA6D07E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0B854-A62F-62EC-672F-EA57F2CC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17DE9-9E14-B0C9-75A1-46136FE6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97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4683F-7908-6BF1-20C5-F19A72E0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F40AD-80DC-96D4-5443-D5D8D8DF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FED6A-23D9-4822-7AA7-37DD6337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50C00-B759-A0E5-9898-F908EC55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92BEC-649D-ADAA-BEA7-3DF29CC3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38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449776-28C0-3D86-7436-F8ED84CAA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8A91A7-B2DB-F853-619A-ED9AFB223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065A8-943A-877D-C678-4001FF82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2C743-DAE9-B6E5-4E23-B7672D21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BDA02-5B5E-D9BF-4213-5DD1A2CE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85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5BB47-E788-5C76-169E-E1F74FB6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476AC-C75B-71C4-E8A9-1ABA72215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94E45-46A8-3977-1D7B-B5A3D8D1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B578B-9C64-E7B6-FEAD-1A22244F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C21EC-154B-DE11-745F-471697D6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94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E8169-317F-9CD5-A275-0559EFF3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D7DFC-BAF8-24B1-E952-CDE26D50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51B41-BE6D-076B-B3E3-C196D65F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B3205-71AD-FE28-80B3-8FD06260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66D69-393E-7DDC-173A-4854F056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8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9DA86-D3E4-9C55-06AD-F135052D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87A61-1129-DDE3-5482-37291E22E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74EE0-7DFD-56A9-6DBD-118FFBC46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D525F-BCFC-F395-04EC-AB02B988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C0914-4E6F-A92F-6653-D65E3BFA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9419D-CEBF-BE7C-F06D-9BAF44A0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53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AEA8-E130-5D21-98DD-89913AEB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052A0-B534-FB7E-ABBC-E7AA354D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F3B0F-231F-7575-07F3-53941EE7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1C69ED-B5E6-6BD4-2EEB-BB06D6A2E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EA5CD-11C6-6BE4-9BF7-D561BF2E8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D693B0-2079-59F8-2243-2F0AB7F4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67DAF4-DB3D-D632-1B2C-6CBB966E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C93028-29B3-1F44-1055-0428BC50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98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B4C85-453D-5DA6-4470-979644D0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0D72B0-04B0-5C65-F2B4-CC3ACCCB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6CA9D-1C62-771B-0FA6-AFA2CA65B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D446AE-72A7-37C9-8BB7-CC9401F3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94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61B88-D177-18B0-A73D-F2E7456E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8E4849-FB08-CDAC-18E5-BE2A80EF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90314-B262-FB92-C06C-4FFC0A4A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8FC5D-FB81-F627-863E-4538E348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B7A1B-3FFB-8088-5881-F6E8BFD60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4E0C9-5636-BBC3-A98C-47EC3881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A1AE0-E669-B688-F5CF-CFE15A45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7C38E-F855-3AE1-1DA7-89388DD9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30C2F8-E3C8-8AC2-640D-CD3762E2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70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AF6A4-1AEB-181A-C13A-B0E5846F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764D78-8E87-1984-3A8A-834AFD57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91289-580E-547E-A9E6-5A8CE3EA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99C0E-DC11-0ADF-F34F-4E699617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381D2-8F7D-54C5-B5BD-EBD9256D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CA155-F7EB-26A1-1E69-6CBDDB9B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6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0558C5-BCCB-56D6-80DA-110F81F0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DA1DE-19CB-A24E-3E86-32F0EC1C4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D02A7-A8EF-B338-592D-C9CC1182B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BE60-B8AC-7244-8588-AA784325BD84}" type="datetimeFigureOut">
              <a:rPr kumimoji="1" lang="zh-CN" altLang="en-US" smtClean="0"/>
              <a:t>2023/12/10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D8DDA-3AB3-D661-AA53-FC0C1A9E9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03A39-D3C9-2E01-84EE-6182A1BA5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C805A-8390-034D-AFAC-7BC0DCF7ED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5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937450-0808-EF2B-F8A5-8417C6E581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63" b="6302"/>
          <a:stretch/>
        </p:blipFill>
        <p:spPr>
          <a:xfrm>
            <a:off x="1511049" y="321013"/>
            <a:ext cx="5143500" cy="57837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17A863-83A7-6489-6764-36E51991AC0A}"/>
              </a:ext>
            </a:extLst>
          </p:cNvPr>
          <p:cNvSpPr txBox="1"/>
          <p:nvPr/>
        </p:nvSpPr>
        <p:spPr>
          <a:xfrm>
            <a:off x="8400750" y="5766223"/>
            <a:ext cx="1969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Total Variables: 151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8A72F5D7-1F35-B38F-3A3C-2F414DCD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434" y="2206487"/>
            <a:ext cx="2895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佳铭 黄</dc:creator>
  <cp:lastModifiedBy>佳铭 黄</cp:lastModifiedBy>
  <cp:revision>1</cp:revision>
  <dcterms:created xsi:type="dcterms:W3CDTF">2023-12-10T12:35:30Z</dcterms:created>
  <dcterms:modified xsi:type="dcterms:W3CDTF">2023-12-10T12:38:45Z</dcterms:modified>
</cp:coreProperties>
</file>