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0"/>
  </p:normalViewPr>
  <p:slideViewPr>
    <p:cSldViewPr snapToGrid="0">
      <p:cViewPr>
        <p:scale>
          <a:sx n="82" d="100"/>
          <a:sy n="82" d="100"/>
        </p:scale>
        <p:origin x="16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CB76-6237-0E4E-58E6-FB9A93EEE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53562-33B6-5DAF-1B2E-0A7C655DD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E12F6-D3FE-37BC-F4A5-77CDC20A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F0DA9-5AF9-DAC0-BB68-17A4E69B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08DA6-E4F8-6E0E-FEB9-59F1DAA3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0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006E-6621-D12F-093B-93F321EF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873E3-C6E2-5A09-17C5-5ED649678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38C05-EBB2-ADC4-AAC8-947CECE2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06B2E-EF03-363A-0ACE-B43ECF8D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60603-63AB-A0E9-6EEB-CC81C4CF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06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70F58C-D75D-79A4-6720-750F1323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F5FCE-D052-C47A-DCA3-ACC528DFA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B2D37-5A91-0955-C275-EA6843E3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CCC32-C382-1684-9840-DDBB88F2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3E11D-3D6C-8968-EA04-59812BD2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5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BF828-31B3-3B2D-ACF8-8DAA3419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48C42-DE01-9E46-F7E1-4BF56B71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2766C-DFD9-A18B-4561-1646443B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FD36E-1073-235F-23B3-F1C4EA9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C8F8-B8BC-BB4B-2E14-0D5EC729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79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705C-1A5B-3736-612C-0D63BA58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2BE08-A67B-E4C4-59F3-7F3D7E16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CEFBB-AFA7-97DE-01DA-D3AEA2B7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B87C9-1801-E72C-0788-7086D22B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8E207-AC58-51B9-6385-7DDEB501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11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9EE68-0B5B-8830-9178-B0EB37A0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8A3EC-045E-8357-903F-9406003FD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76210-C515-BA4E-4A70-BAFFD0A1C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F6E42-A84E-7504-C97B-CD8E1EC2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FFB4B-CC22-8458-E041-0A9A6BA0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ED34E-D187-78F9-2755-E3F6F96C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0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92CBF-70B3-5F51-1746-E795C47D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E9206-A850-7C49-B9DB-8061F650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2924F-D2BC-8C3F-E788-A83F8871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2E790-7EBA-50A0-2EB2-06C857142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BBB22-367D-EA0D-517D-FE84EADC1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678B9E-0303-0093-75D3-2CFBE9E1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00F046-4FF4-3263-7B57-F1B9B814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B636CF-77AE-002D-D2DF-4C943E9E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0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C141E-C72B-C8A1-7C0F-89D90DD7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C43389-C7B0-AB16-2E5F-04B4439D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7F9A64-8FDD-A753-F713-FC720F7B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B45620-4897-C1B5-B928-51FACBF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2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EA01E9-89EB-BAA4-1869-270827A6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F8599-943E-3ACC-619C-4F6B281B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F3289D-7C44-BD7E-E64C-DB844597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58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5E6D-73F5-77B3-445F-61FFA7D2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255E3-E5E5-7AAB-6357-CCA9B239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9E9F5-5A51-2973-0C4F-115E2501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A17D4-D9DE-08E9-18B4-C93582C4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1591A-F7F4-208B-E231-20941887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1D759-05E8-0953-0835-CE0DB1ED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3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1CD29-62EE-F98A-3D05-D4D9BCBE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E9A964-A123-3F71-4402-A3611FC8C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A45B8A-508D-8471-5721-6B2E5D4B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EE9ED-F4B2-E882-67AF-2EE865BA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50E3F-34E2-E88A-561E-4DD10FD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0AA09-FAF5-8F62-8C6A-33F74D0E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22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B7A043-EDE4-1290-238D-3BF464B1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FF157-AFCD-E5F6-0060-578F7813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E176C-257C-3A2B-6D9E-BFBC3CB8C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B80D-24C4-474F-9B00-594BB22C80B3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C1281-4917-5A9A-F05E-0FAF28468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EE4C5-D29E-B9C1-5E82-15686C8B6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3499-04AD-6548-9175-5DBE78FD28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4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52E651-B31F-7C18-1084-07ABFC4AF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42" b="5043"/>
          <a:stretch/>
        </p:blipFill>
        <p:spPr>
          <a:xfrm>
            <a:off x="1374175" y="704336"/>
            <a:ext cx="5143500" cy="5103340"/>
          </a:xfrm>
          <a:prstGeom prst="rect">
            <a:avLst/>
          </a:prstGeom>
        </p:spPr>
      </p:pic>
      <p:pic>
        <p:nvPicPr>
          <p:cNvPr id="7" name="图片 6" descr="文本&#10;&#10;中度可信度描述已自动生成">
            <a:extLst>
              <a:ext uri="{FF2B5EF4-FFF2-40B4-BE49-F238E27FC236}">
                <a16:creationId xmlns:a16="http://schemas.microsoft.com/office/drawing/2014/main" id="{35238DC9-B094-C7EC-90C5-074B7894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31" y="2567311"/>
            <a:ext cx="2063580" cy="12449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C8F0AF-B6BD-82C8-B963-314BF0463325}"/>
              </a:ext>
            </a:extLst>
          </p:cNvPr>
          <p:cNvSpPr txBox="1"/>
          <p:nvPr/>
        </p:nvSpPr>
        <p:spPr>
          <a:xfrm>
            <a:off x="4976375" y="254656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Volcano Plot of Proteomics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3A38F-E304-EA70-D67A-CABABA84A3CD}"/>
              </a:ext>
            </a:extLst>
          </p:cNvPr>
          <p:cNvSpPr txBox="1"/>
          <p:nvPr/>
        </p:nvSpPr>
        <p:spPr>
          <a:xfrm>
            <a:off x="7278128" y="5367811"/>
            <a:ext cx="2196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Total Variables: 18274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1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1</cp:revision>
  <dcterms:created xsi:type="dcterms:W3CDTF">2023-12-10T08:27:51Z</dcterms:created>
  <dcterms:modified xsi:type="dcterms:W3CDTF">2023-12-10T08:37:05Z</dcterms:modified>
</cp:coreProperties>
</file>