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310C-D202-ACF7-F98E-89BA8616C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AA07E-D58A-E87D-8324-2422C933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A83A8-169C-4A09-B7A9-6CF79A1B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A104-7901-034E-2462-C2EB6E09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02FD-820C-FE28-811F-2A3B5C7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2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CD57-5704-11FD-CCA3-9ADCFCF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CB5CF-6CF7-9248-85ED-7339A291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EDBFD-BEED-4502-1453-96EB8685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20DA1-BC02-1535-D308-E1194FDD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D4E3D-1335-B6E2-CD91-67AB4FB4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0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DB941-F28B-C644-C227-EF1DD075D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F2A9E-8C25-B80D-6E67-488538F0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34BB6-BA05-65AC-D47F-BBF50427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16D20-93CC-5F0F-C41D-D6369C89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4D95-949D-B648-096F-32FAB6ED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44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4A7D0-5E6B-5329-2420-1305E66C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EE57A-5879-98D8-7DDF-42AEA235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EB4E6-752E-5BE2-BF7A-3ACD7A75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3727E-C404-2448-E8EB-A879814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B378-F91D-1F2F-E5A2-755B8645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66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5B317-3A6D-4E81-265C-EEB68B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78E74-DFC0-5DF4-93A4-60F90C5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B2917-2409-EDF8-9A90-9F975C31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DBF90-627F-2773-BCE4-2489A009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74500-57BA-7E75-6920-22E8EBC2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7129D-1034-67C5-4EAB-A649C428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61086-55E8-4AD0-2428-94C854B8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C88E1-A65E-DD19-1CAB-657F8341D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2E5D-0372-8AFC-2AA5-098A4FD8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B8B02-D804-942F-AED7-7056491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238AD-8F74-5BCE-5F60-2CA5225B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7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E52F-27D5-864F-1C4F-A4405290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433F0-C100-3233-3671-B4D20702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D56B7-7FC4-A9C4-9A73-1C4602BE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D898AF-A909-525F-7318-268CA23B1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4DC44-A9F1-36C4-A57B-5EB4201CC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7EA83-FF1F-F69B-A366-BBF595C9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B7F14-292B-4B4E-450A-ACF1B1AD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78CFA-EAA4-CF29-8368-7E0B9C5A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1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4B94-796B-93F5-33D4-71194B46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E586F-4185-1E4F-3ADF-C862FBCC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A054F-527E-FEE9-64E0-86E5D730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C5D5BF-9817-A96A-B36C-CE296DB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55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A5B1A-6DE5-91A3-57CE-402DC3B9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CE5E3-B20F-F193-CFBD-8B7A0AE5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30951-ED01-528E-9EED-1256FFD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1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409CF-37AF-799E-F0BF-E0414618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D9DAA-9CC1-2DEB-00F5-7F80A2ED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19478-73EA-D87F-97CF-D2B4CD0B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A091B-89D2-A0C9-B87E-F79F3552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6228B-7F9E-CDF0-E595-F4FEFFD9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AC675-AC51-56D2-5DE6-3E5E572A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F197E-435A-D52B-51DA-ACE8B9EA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D267D3-7953-9A8B-0511-DEFB730A7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50F67-3C80-5680-EB0D-85AA009E6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81D88-D916-1378-EFF8-9176848F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665D0-5EBA-B6A9-FB06-57E2AD91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F081B-FFD1-B3EC-61BB-5CAD9A8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5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0D51A-BE6C-E676-32F7-085829AF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2A462-BF83-E781-5432-2004C157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856E5-4242-6FF6-91C8-C8F4A6A1E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C54C-ABCF-D944-BAE7-7408C84F9DB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0302C-A693-4B9B-3424-1418F49D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F2CA5-FF05-7FF5-FFD7-1E33D29DD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C45D-1CC4-B847-BF3F-C18B8DB40F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8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7E4AF2-9608-5FA3-2D98-9E6857903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2" b="6325"/>
          <a:stretch/>
        </p:blipFill>
        <p:spPr>
          <a:xfrm>
            <a:off x="1547168" y="1062680"/>
            <a:ext cx="4649420" cy="45225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FE65E9-EC91-DE5D-1DEB-BB0B69FAA34A}"/>
              </a:ext>
            </a:extLst>
          </p:cNvPr>
          <p:cNvSpPr txBox="1"/>
          <p:nvPr/>
        </p:nvSpPr>
        <p:spPr>
          <a:xfrm>
            <a:off x="4394188" y="600387"/>
            <a:ext cx="340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Volcano Plot of Transcriptomics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8C57B9-F76B-706D-6F26-52D2CA09D5B4}"/>
              </a:ext>
            </a:extLst>
          </p:cNvPr>
          <p:cNvSpPr txBox="1"/>
          <p:nvPr/>
        </p:nvSpPr>
        <p:spPr>
          <a:xfrm>
            <a:off x="7197292" y="5246700"/>
            <a:ext cx="2196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Total Variables: 20464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37D20FB-1936-3A71-C264-D8D76014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15" y="2434280"/>
            <a:ext cx="2291360" cy="13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2023-12-10T07:55:58Z</dcterms:created>
  <dcterms:modified xsi:type="dcterms:W3CDTF">2023-12-10T08:01:59Z</dcterms:modified>
</cp:coreProperties>
</file>