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8"/>
    <p:restoredTop sz="94631"/>
  </p:normalViewPr>
  <p:slideViewPr>
    <p:cSldViewPr snapToGrid="0">
      <p:cViewPr>
        <p:scale>
          <a:sx n="62" d="100"/>
          <a:sy n="62" d="100"/>
        </p:scale>
        <p:origin x="35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5A5C-B268-0663-A9CC-3FA3A3EDA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9D3F7C-14BE-4B85-0F07-634E6A6FC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C78D7-1656-684A-1B93-64A20F10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C9AB-D1DF-04BD-2FB5-0E204248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28F0C-E1EB-40AC-723B-4137604C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56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74AB7-0F1A-07D8-4E49-65CA6DB9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C65FD8-15E2-36B7-3F08-CC96E3460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ABFAB-757D-6609-6383-49AA0F9B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49BD3-3226-380F-78D2-12240917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AA1FD-EE5B-DE42-F9E6-AE5BBDAD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26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B09289-F6DD-6CE5-8550-0074E9FC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707EE-5F16-D28E-50A3-B116B22A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3C007-A619-8C17-73C7-194317AD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91334-FEEF-5071-132B-31A73269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BFA35-B53B-FF5C-36B8-89862AC6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30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EF032-2D32-66F6-FAD2-FAC48D22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D5255-D3A7-4C4D-9293-653CE3F4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5DC70-CF33-92C6-02DD-E9475DAE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396E6-D307-02BE-D772-B3DCDF5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504E2-5DCB-080F-DD47-5DAA48AE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28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CAAF5-C8E9-FE28-02A9-6BFEFF7E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191FD-3524-3B79-CD1C-4CC815F78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1D9FC-534A-6145-54C2-CF2C1C94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B0D39-CCE7-113F-81F7-78B4C2CB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E5FF6-A3DA-CDC5-164D-8D5E46E5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64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2193C-B379-F745-CEAF-415B46B1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E30F8-640D-AF0A-54BB-31CF02D4B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1A4A-557B-3DBF-E8FD-AFBF2C622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BE51F-0611-2060-2C9D-ECDDDF03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7F56B-97A4-C6A5-F271-D5534CF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9F5CE-B924-47F9-E501-F1CC9BD3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52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9CF90-C603-6BCB-331C-A7528AB3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A062A-769D-2B62-57B6-2F14BD4C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E8E977-3659-1BB0-89A7-769A4F46D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DFBAEB-6F70-B010-BF19-9A4610541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2CC4D3-74A1-37CE-A411-882D02BA8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D2FFBC-E504-2EA4-C1D1-2B274C51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79B062-A42E-F9DB-D8C1-41E30C22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B02270-4159-4736-44C6-FD7AE106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22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E11B0-56E7-3D94-8AFA-A6DCE23F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E975BD-D32A-ECD7-F509-12C15579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EDA831-EB0D-3828-F274-481A2B73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D3A3EE-D138-A3C6-41EE-AC7EE044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39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B92DCD-1CAF-9654-777C-61E2E4B7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D2335-4B4C-DE7B-D7EF-620A1BE5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AE8FB4-0733-9874-C103-4E22FFD1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56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C223A-F74A-83D0-4D40-4B390CCE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22A2E-2F6A-6F96-8D1E-98DF87D3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06E89-A5F1-653F-74F5-5C67223E5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FDA81-EA44-618C-5BDA-5DFA3324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EF1EE-E5A6-F52F-ACF4-380354E0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E52C3-69A3-A8F6-6A4E-B4C6F3C8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59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9A929-4AC4-1CA8-717A-C4FFFED9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BD235-12E2-8458-4648-41FD23F9E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AD1AA-4524-6882-C6FB-6B214BFF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D6E7A-3E36-C1F3-411D-9F55AD0E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66FD8-29D9-D2B9-A400-4E222F99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B63FF-C80E-28DD-C95F-B01A81BA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87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21321-868A-AEEC-05F6-2873AFD8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D2541-FB26-90F0-0AD5-B639EB81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4EA8D-323F-994D-6FD4-7F64A1E4E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4B1D-82DD-6C46-BBCA-5FCAE8169ECE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30020-E997-D1F5-1C0B-84F54160F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43469-AB00-E7A7-B133-51F1378FC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486E-EE09-914B-9AD4-EDB5688C5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6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饼图&#10;&#10;描述已自动生成">
            <a:extLst>
              <a:ext uri="{FF2B5EF4-FFF2-40B4-BE49-F238E27FC236}">
                <a16:creationId xmlns:a16="http://schemas.microsoft.com/office/drawing/2014/main" id="{75B1BF81-147A-555E-163F-DB82A69B7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21"/>
          <a:stretch/>
        </p:blipFill>
        <p:spPr>
          <a:xfrm>
            <a:off x="58164" y="483327"/>
            <a:ext cx="6169408" cy="6225702"/>
          </a:xfrm>
          <a:prstGeom prst="rect">
            <a:avLst/>
          </a:prstGeom>
        </p:spPr>
      </p:pic>
      <p:pic>
        <p:nvPicPr>
          <p:cNvPr id="6" name="图片 5" descr="图表, 饼图&#10;&#10;描述已自动生成">
            <a:extLst>
              <a:ext uri="{FF2B5EF4-FFF2-40B4-BE49-F238E27FC236}">
                <a16:creationId xmlns:a16="http://schemas.microsoft.com/office/drawing/2014/main" id="{5C1F5A66-2082-8E61-A2A0-F142F8BB2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0" t="89643" r="85325" b="4603"/>
          <a:stretch/>
        </p:blipFill>
        <p:spPr>
          <a:xfrm>
            <a:off x="7454209" y="1883070"/>
            <a:ext cx="497754" cy="686786"/>
          </a:xfrm>
          <a:prstGeom prst="rect">
            <a:avLst/>
          </a:prstGeom>
        </p:spPr>
      </p:pic>
      <p:pic>
        <p:nvPicPr>
          <p:cNvPr id="8" name="图片 7" descr="图表, 饼图&#10;&#10;描述已自动生成">
            <a:extLst>
              <a:ext uri="{FF2B5EF4-FFF2-40B4-BE49-F238E27FC236}">
                <a16:creationId xmlns:a16="http://schemas.microsoft.com/office/drawing/2014/main" id="{DA6CECCD-7C80-3470-5BA4-FB717219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7" t="91009" r="69282" b="4603"/>
          <a:stretch/>
        </p:blipFill>
        <p:spPr>
          <a:xfrm>
            <a:off x="7453405" y="2522994"/>
            <a:ext cx="475096" cy="5241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AAC592-E6C8-8C0F-F0FE-7328C3B815D8}"/>
              </a:ext>
            </a:extLst>
          </p:cNvPr>
          <p:cNvSpPr txBox="1"/>
          <p:nvPr/>
        </p:nvSpPr>
        <p:spPr>
          <a:xfrm>
            <a:off x="6096000" y="3411512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 Terms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601574-0F76-656E-A4DF-05C7BA4A49B0}"/>
              </a:ext>
            </a:extLst>
          </p:cNvPr>
          <p:cNvSpPr txBox="1"/>
          <p:nvPr/>
        </p:nvSpPr>
        <p:spPr>
          <a:xfrm>
            <a:off x="7965177" y="2137920"/>
            <a:ext cx="29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intermediate Filament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42C754-A9BB-B335-2641-F28D8D847B8B}"/>
              </a:ext>
            </a:extLst>
          </p:cNvPr>
          <p:cNvSpPr txBox="1"/>
          <p:nvPr/>
        </p:nvSpPr>
        <p:spPr>
          <a:xfrm>
            <a:off x="7951963" y="2608688"/>
            <a:ext cx="350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ArialMT"/>
              </a:rPr>
              <a:t>skeletal system development </a:t>
            </a:r>
            <a:endParaRPr lang="en-US" altLang="zh-CN" dirty="0"/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C28188-8FBE-B517-1C05-47F248D0C366}"/>
              </a:ext>
            </a:extLst>
          </p:cNvPr>
          <p:cNvSpPr txBox="1"/>
          <p:nvPr/>
        </p:nvSpPr>
        <p:spPr>
          <a:xfrm>
            <a:off x="7950273" y="3127937"/>
            <a:ext cx="398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epithelial cell differentiation </a:t>
            </a:r>
          </a:p>
        </p:txBody>
      </p:sp>
      <p:pic>
        <p:nvPicPr>
          <p:cNvPr id="14" name="图片 13" descr="形状, 正方形&#10;&#10;描述已自动生成">
            <a:extLst>
              <a:ext uri="{FF2B5EF4-FFF2-40B4-BE49-F238E27FC236}">
                <a16:creationId xmlns:a16="http://schemas.microsoft.com/office/drawing/2014/main" id="{4EB64746-3C0B-4F3E-5B28-1D901B44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101" y="3057342"/>
            <a:ext cx="484076" cy="484076"/>
          </a:xfrm>
          <a:prstGeom prst="rect">
            <a:avLst/>
          </a:prstGeom>
        </p:spPr>
      </p:pic>
      <p:pic>
        <p:nvPicPr>
          <p:cNvPr id="16" name="图片 15" descr="形状, 正方形&#10;&#10;描述已自动生成">
            <a:extLst>
              <a:ext uri="{FF2B5EF4-FFF2-40B4-BE49-F238E27FC236}">
                <a16:creationId xmlns:a16="http://schemas.microsoft.com/office/drawing/2014/main" id="{DBA78B22-AFD6-5E1B-B594-5A598F83A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898" y="3596178"/>
            <a:ext cx="494375" cy="46347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C7A042C-644E-A06C-8FF7-3F5E058191F5}"/>
              </a:ext>
            </a:extLst>
          </p:cNvPr>
          <p:cNvSpPr txBox="1"/>
          <p:nvPr/>
        </p:nvSpPr>
        <p:spPr>
          <a:xfrm>
            <a:off x="7950273" y="3622197"/>
            <a:ext cx="38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external encapsulating structure</a:t>
            </a:r>
          </a:p>
        </p:txBody>
      </p:sp>
      <p:pic>
        <p:nvPicPr>
          <p:cNvPr id="20" name="图片 19" descr="形状, 正方形&#10;&#10;描述已自动生成">
            <a:extLst>
              <a:ext uri="{FF2B5EF4-FFF2-40B4-BE49-F238E27FC236}">
                <a16:creationId xmlns:a16="http://schemas.microsoft.com/office/drawing/2014/main" id="{4B6F2BCD-CE78-C0B1-5081-6ECD81552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528" y="4116963"/>
            <a:ext cx="442878" cy="45317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3F09C11-3113-3129-2767-DCACF7CFF4A6}"/>
              </a:ext>
            </a:extLst>
          </p:cNvPr>
          <p:cNvSpPr txBox="1"/>
          <p:nvPr/>
        </p:nvSpPr>
        <p:spPr>
          <a:xfrm>
            <a:off x="7965177" y="4158886"/>
            <a:ext cx="353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enzyme inhibitor activity</a:t>
            </a:r>
          </a:p>
        </p:txBody>
      </p:sp>
      <p:pic>
        <p:nvPicPr>
          <p:cNvPr id="23" name="图片 22" descr="电视画面&#10;&#10;中度可信度描述已自动生成">
            <a:extLst>
              <a:ext uri="{FF2B5EF4-FFF2-40B4-BE49-F238E27FC236}">
                <a16:creationId xmlns:a16="http://schemas.microsoft.com/office/drawing/2014/main" id="{CCFBC939-35CF-933A-45E6-E911E5A41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405" y="4623111"/>
            <a:ext cx="463477" cy="45317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920F76F-54F1-4FAC-F4D3-BD7B7DEF828B}"/>
              </a:ext>
            </a:extLst>
          </p:cNvPr>
          <p:cNvSpPr txBox="1"/>
          <p:nvPr/>
        </p:nvSpPr>
        <p:spPr>
          <a:xfrm>
            <a:off x="7950273" y="4665034"/>
            <a:ext cx="33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oxidoreductase activity</a:t>
            </a:r>
          </a:p>
        </p:txBody>
      </p:sp>
      <p:pic>
        <p:nvPicPr>
          <p:cNvPr id="28" name="图片 27" descr="矩形&#10;&#10;低可信度描述已自动生成">
            <a:extLst>
              <a:ext uri="{FF2B5EF4-FFF2-40B4-BE49-F238E27FC236}">
                <a16:creationId xmlns:a16="http://schemas.microsoft.com/office/drawing/2014/main" id="{6FDAE4FA-EF09-9622-8F7D-1EAF765A8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882" y="5091674"/>
            <a:ext cx="2286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8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ArialMT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1</cp:revision>
  <dcterms:created xsi:type="dcterms:W3CDTF">2023-12-10T06:29:22Z</dcterms:created>
  <dcterms:modified xsi:type="dcterms:W3CDTF">2023-12-10T06:46:10Z</dcterms:modified>
</cp:coreProperties>
</file>