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9"/>
  </p:normalViewPr>
  <p:slideViewPr>
    <p:cSldViewPr snapToGrid="0">
      <p:cViewPr>
        <p:scale>
          <a:sx n="100" d="100"/>
          <a:sy n="100" d="100"/>
        </p:scale>
        <p:origin x="10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E3E34-2599-DFC1-F378-6FD4C3B35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9C8CC1-3C32-71F6-924F-F071544B7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A08CFC-E498-7AA2-0528-FA15560B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553E-7256-144C-B7E3-F16334DAA679}" type="datetimeFigureOut">
              <a:rPr kumimoji="1" lang="zh-CN" altLang="en-US" smtClean="0"/>
              <a:t>2024/5/15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30A044-5EC3-8FFA-A2FB-37C6376E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74D454-B661-8B06-8B7F-5BDAD022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20D6-7119-0A42-A3CF-EFBD2EDA24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16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3496E-D2A2-B949-B4FE-E5346542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3964B0-0159-0192-765E-6FF58D00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1C118-71BC-C944-F8D0-ED3774A7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553E-7256-144C-B7E3-F16334DAA679}" type="datetimeFigureOut">
              <a:rPr kumimoji="1" lang="zh-CN" altLang="en-US" smtClean="0"/>
              <a:t>2024/5/15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52899A-1EDE-ECB6-5635-A13BAB49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9332EB-8C1D-C55A-DE66-708CA640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20D6-7119-0A42-A3CF-EFBD2EDA24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138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1FF3EE-8755-3C06-90D4-ED5B18B31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A875F8-A4B7-D23B-796A-ABF8BAB61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B4C78-5465-5309-B30E-C6A0B24F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553E-7256-144C-B7E3-F16334DAA679}" type="datetimeFigureOut">
              <a:rPr kumimoji="1" lang="zh-CN" altLang="en-US" smtClean="0"/>
              <a:t>2024/5/15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EBF67-8E7C-1DD7-6A26-48311C0B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75A8AA-1568-295C-27B9-328EFAFD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20D6-7119-0A42-A3CF-EFBD2EDA24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583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A4E1A-D3BC-04C8-A54A-2DDDFD27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BA928-96D3-C44D-968A-1D991FC8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C98B1-11A4-334C-4A6A-88C99E56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553E-7256-144C-B7E3-F16334DAA679}" type="datetimeFigureOut">
              <a:rPr kumimoji="1" lang="zh-CN" altLang="en-US" smtClean="0"/>
              <a:t>2024/5/15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97A3CF-C590-0125-DC3F-43107F19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32CAED-3F34-EE12-0E61-E893539E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20D6-7119-0A42-A3CF-EFBD2EDA24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986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F5732-4E45-B119-6745-651E3D4B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083A11-09B2-7506-C97F-563D18297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BCF3F-FA44-E4D6-A74F-EEA42844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553E-7256-144C-B7E3-F16334DAA679}" type="datetimeFigureOut">
              <a:rPr kumimoji="1" lang="zh-CN" altLang="en-US" smtClean="0"/>
              <a:t>2024/5/15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B02729-DBC0-5C43-8394-4E5EC5BA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9CF69-2FD4-8559-E2FF-AE32447B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20D6-7119-0A42-A3CF-EFBD2EDA24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975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AFEA9-C475-8B58-9993-99DCE859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3FE30-0353-6FF3-F358-9F8EEBCDF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48EA68-14B9-21C7-CD99-8D0AD90A8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8D62BD-D122-5DDC-9EEB-139E0893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553E-7256-144C-B7E3-F16334DAA679}" type="datetimeFigureOut">
              <a:rPr kumimoji="1" lang="zh-CN" altLang="en-US" smtClean="0"/>
              <a:t>2024/5/15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F8B8D5-5351-E662-ACAF-16428AC5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B1A2F7-F695-409D-4ADF-F04D1435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20D6-7119-0A42-A3CF-EFBD2EDA24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102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59958-53D4-0B82-16DD-B78B9106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D4FBB0-CEAD-5597-283F-8AF0E957F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9262D3-CCCC-D657-BE1F-45D91C070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D6DD83-6F1B-0BEF-27CA-B5ACDD994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CFB9EF-1590-D14D-170D-998299D7B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D3CCA3-71EA-3018-6A2C-73C97AE6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553E-7256-144C-B7E3-F16334DAA679}" type="datetimeFigureOut">
              <a:rPr kumimoji="1" lang="zh-CN" altLang="en-US" smtClean="0"/>
              <a:t>2024/5/15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AE6842-AF00-C7AE-825D-6E1BDE18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F322FB-A968-EE8C-73F6-AA15E748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20D6-7119-0A42-A3CF-EFBD2EDA24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320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D8F0A-907C-D7EF-364B-B78B1D61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17B21A-F9B7-F5FE-C546-F707D638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553E-7256-144C-B7E3-F16334DAA679}" type="datetimeFigureOut">
              <a:rPr kumimoji="1" lang="zh-CN" altLang="en-US" smtClean="0"/>
              <a:t>2024/5/15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F4BF08-5C19-D23C-4D7F-83649FD3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4CE397-C0CF-10F8-9C85-298D0EB7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20D6-7119-0A42-A3CF-EFBD2EDA24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548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BDA0C0-74E1-5DE0-7451-B0E3092D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553E-7256-144C-B7E3-F16334DAA679}" type="datetimeFigureOut">
              <a:rPr kumimoji="1" lang="zh-CN" altLang="en-US" smtClean="0"/>
              <a:t>2024/5/15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9C8301-454A-C724-0136-495D59AC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2429D5-A3DE-9C32-4CC8-30A2D31D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20D6-7119-0A42-A3CF-EFBD2EDA24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208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23622-A550-5BC8-5DD4-9B89731F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21ED88-F0DA-10D1-1C3B-F710B38DB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9E9E43-A3EE-42BA-5C5E-49F430EDA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068B65-408B-47E6-DB30-A1442BEF9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553E-7256-144C-B7E3-F16334DAA679}" type="datetimeFigureOut">
              <a:rPr kumimoji="1" lang="zh-CN" altLang="en-US" smtClean="0"/>
              <a:t>2024/5/15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5A843A-955F-EF5B-6C6D-B3A9AA98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91155A-D1D3-E554-42F1-496BCCC2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20D6-7119-0A42-A3CF-EFBD2EDA24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571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3C254-F7B9-5F95-8573-06E1C8B3D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57B1A6-A4E3-871E-AA7C-CFFE7C7D5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6C5BC7-545F-B729-9D1A-6AF31E3AE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6EE825-E3E5-312C-F745-1514FC40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553E-7256-144C-B7E3-F16334DAA679}" type="datetimeFigureOut">
              <a:rPr kumimoji="1" lang="zh-CN" altLang="en-US" smtClean="0"/>
              <a:t>2024/5/15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41F728-4D77-E51C-17CB-05546D74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08575A-1ACB-48F1-6E71-3E304936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20D6-7119-0A42-A3CF-EFBD2EDA24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16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870BDA-0E83-A645-6D38-7226E531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C7147D-810D-9E11-83FB-5FA9661E0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01785-4A85-4E1D-4896-1943E0B8E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1D553E-7256-144C-B7E3-F16334DAA679}" type="datetimeFigureOut">
              <a:rPr kumimoji="1" lang="zh-CN" altLang="en-US" smtClean="0"/>
              <a:t>2024/5/15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F29BF-B956-5FF2-B098-AB38FCE31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16A00-5933-0248-18B0-3B5B8F66A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320D6-7119-0A42-A3CF-EFBD2EDA24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197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DCB68AB8-D748-CB7E-2EAD-D5EAB82C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24139"/>
            <a:ext cx="5291666" cy="440972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308E34C-C06E-B729-0CB5-FA9672C0A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352" y="1224138"/>
            <a:ext cx="5291667" cy="440972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F338382-5B62-152A-A5C1-3F80D904AD79}"/>
              </a:ext>
            </a:extLst>
          </p:cNvPr>
          <p:cNvSpPr txBox="1"/>
          <p:nvPr/>
        </p:nvSpPr>
        <p:spPr>
          <a:xfrm>
            <a:off x="1113644" y="1430846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kumimoji="1"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24B084-762A-9DB1-531E-42BF0FA3E053}"/>
              </a:ext>
            </a:extLst>
          </p:cNvPr>
          <p:cNvSpPr txBox="1"/>
          <p:nvPr/>
        </p:nvSpPr>
        <p:spPr>
          <a:xfrm>
            <a:off x="6056634" y="1430845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kumimoji="1"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99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604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</Words>
  <Application>Microsoft Macintosh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佳铭 黄</dc:creator>
  <cp:lastModifiedBy>佳铭 黄</cp:lastModifiedBy>
  <cp:revision>2</cp:revision>
  <dcterms:created xsi:type="dcterms:W3CDTF">2024-05-15T13:27:27Z</dcterms:created>
  <dcterms:modified xsi:type="dcterms:W3CDTF">2024-05-15T15:05:41Z</dcterms:modified>
</cp:coreProperties>
</file>