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58" r:id="rId5"/>
    <p:sldId id="271" r:id="rId6"/>
    <p:sldId id="270" r:id="rId7"/>
    <p:sldId id="259" r:id="rId8"/>
    <p:sldId id="260" r:id="rId9"/>
    <p:sldId id="266" r:id="rId10"/>
    <p:sldId id="269" r:id="rId11"/>
    <p:sldId id="272" r:id="rId1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8"/>
  </p:normalViewPr>
  <p:slideViewPr>
    <p:cSldViewPr>
      <p:cViewPr varScale="1">
        <p:scale>
          <a:sx n="102" d="100"/>
          <a:sy n="102" d="100"/>
        </p:scale>
        <p:origin x="9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86765"/>
          </a:xfrm>
          <a:custGeom>
            <a:avLst/>
            <a:gdLst/>
            <a:ahLst/>
            <a:cxnLst/>
            <a:rect l="l" t="t" r="r" b="b"/>
            <a:pathLst>
              <a:path w="12192000" h="786765">
                <a:moveTo>
                  <a:pt x="12192000" y="0"/>
                </a:moveTo>
                <a:lnTo>
                  <a:pt x="0" y="0"/>
                </a:lnTo>
                <a:lnTo>
                  <a:pt x="0" y="786384"/>
                </a:lnTo>
                <a:lnTo>
                  <a:pt x="12192000" y="7863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664" y="88153"/>
            <a:ext cx="1102067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7691" y="1489900"/>
            <a:ext cx="6156616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9915"/>
            <a:ext cx="12192000" cy="838200"/>
          </a:xfrm>
          <a:custGeom>
            <a:avLst/>
            <a:gdLst/>
            <a:ahLst/>
            <a:cxnLst/>
            <a:rect l="l" t="t" r="r" b="b"/>
            <a:pathLst>
              <a:path w="12192000" h="838200">
                <a:moveTo>
                  <a:pt x="0" y="838199"/>
                </a:moveTo>
                <a:lnTo>
                  <a:pt x="12192000" y="838199"/>
                </a:lnTo>
                <a:lnTo>
                  <a:pt x="12192000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46573" y="5605104"/>
            <a:ext cx="435609" cy="330200"/>
          </a:xfrm>
          <a:custGeom>
            <a:avLst/>
            <a:gdLst/>
            <a:ahLst/>
            <a:cxnLst/>
            <a:rect l="l" t="t" r="r" b="b"/>
            <a:pathLst>
              <a:path w="435609" h="330200">
                <a:moveTo>
                  <a:pt x="390973" y="55880"/>
                </a:moveTo>
                <a:lnTo>
                  <a:pt x="233273" y="55880"/>
                </a:lnTo>
                <a:lnTo>
                  <a:pt x="237121" y="50800"/>
                </a:lnTo>
                <a:lnTo>
                  <a:pt x="242893" y="50800"/>
                </a:lnTo>
                <a:lnTo>
                  <a:pt x="250588" y="48260"/>
                </a:lnTo>
                <a:lnTo>
                  <a:pt x="250588" y="46990"/>
                </a:lnTo>
                <a:lnTo>
                  <a:pt x="267903" y="46990"/>
                </a:lnTo>
                <a:lnTo>
                  <a:pt x="269827" y="40640"/>
                </a:lnTo>
                <a:lnTo>
                  <a:pt x="271751" y="38100"/>
                </a:lnTo>
                <a:lnTo>
                  <a:pt x="275599" y="26670"/>
                </a:lnTo>
                <a:lnTo>
                  <a:pt x="275599" y="19050"/>
                </a:lnTo>
                <a:lnTo>
                  <a:pt x="277523" y="12700"/>
                </a:lnTo>
                <a:lnTo>
                  <a:pt x="281371" y="11430"/>
                </a:lnTo>
                <a:lnTo>
                  <a:pt x="285218" y="11430"/>
                </a:lnTo>
                <a:lnTo>
                  <a:pt x="287503" y="2540"/>
                </a:lnTo>
                <a:lnTo>
                  <a:pt x="293395" y="0"/>
                </a:lnTo>
                <a:lnTo>
                  <a:pt x="310229" y="0"/>
                </a:lnTo>
                <a:lnTo>
                  <a:pt x="313987" y="5080"/>
                </a:lnTo>
                <a:lnTo>
                  <a:pt x="317203" y="7620"/>
                </a:lnTo>
                <a:lnTo>
                  <a:pt x="320781" y="8890"/>
                </a:lnTo>
                <a:lnTo>
                  <a:pt x="325620" y="11430"/>
                </a:lnTo>
                <a:lnTo>
                  <a:pt x="332565" y="22860"/>
                </a:lnTo>
                <a:lnTo>
                  <a:pt x="343657" y="26670"/>
                </a:lnTo>
                <a:lnTo>
                  <a:pt x="372435" y="26670"/>
                </a:lnTo>
                <a:lnTo>
                  <a:pt x="373718" y="29210"/>
                </a:lnTo>
                <a:lnTo>
                  <a:pt x="375642" y="29210"/>
                </a:lnTo>
                <a:lnTo>
                  <a:pt x="381414" y="30480"/>
                </a:lnTo>
                <a:lnTo>
                  <a:pt x="381414" y="34290"/>
                </a:lnTo>
                <a:lnTo>
                  <a:pt x="390222" y="43180"/>
                </a:lnTo>
                <a:lnTo>
                  <a:pt x="390973" y="55880"/>
                </a:lnTo>
                <a:close/>
              </a:path>
              <a:path w="435609" h="330200">
                <a:moveTo>
                  <a:pt x="221730" y="30480"/>
                </a:moveTo>
                <a:lnTo>
                  <a:pt x="192871" y="30480"/>
                </a:lnTo>
                <a:lnTo>
                  <a:pt x="198643" y="25400"/>
                </a:lnTo>
                <a:lnTo>
                  <a:pt x="200567" y="21590"/>
                </a:lnTo>
                <a:lnTo>
                  <a:pt x="217882" y="21590"/>
                </a:lnTo>
                <a:lnTo>
                  <a:pt x="221730" y="30480"/>
                </a:lnTo>
                <a:close/>
              </a:path>
              <a:path w="435609" h="330200">
                <a:moveTo>
                  <a:pt x="372435" y="26670"/>
                </a:moveTo>
                <a:lnTo>
                  <a:pt x="343657" y="26670"/>
                </a:lnTo>
                <a:lnTo>
                  <a:pt x="357275" y="25400"/>
                </a:lnTo>
                <a:lnTo>
                  <a:pt x="371794" y="25400"/>
                </a:lnTo>
                <a:lnTo>
                  <a:pt x="372435" y="26670"/>
                </a:lnTo>
                <a:close/>
              </a:path>
              <a:path w="435609" h="330200">
                <a:moveTo>
                  <a:pt x="435303" y="199390"/>
                </a:moveTo>
                <a:lnTo>
                  <a:pt x="154543" y="199390"/>
                </a:lnTo>
                <a:lnTo>
                  <a:pt x="163772" y="196850"/>
                </a:lnTo>
                <a:lnTo>
                  <a:pt x="181328" y="191770"/>
                </a:lnTo>
                <a:lnTo>
                  <a:pt x="183251" y="191770"/>
                </a:lnTo>
                <a:lnTo>
                  <a:pt x="183251" y="190500"/>
                </a:lnTo>
                <a:lnTo>
                  <a:pt x="173632" y="184150"/>
                </a:lnTo>
                <a:lnTo>
                  <a:pt x="173632" y="176530"/>
                </a:lnTo>
                <a:lnTo>
                  <a:pt x="169784" y="168910"/>
                </a:lnTo>
                <a:lnTo>
                  <a:pt x="167860" y="168910"/>
                </a:lnTo>
                <a:lnTo>
                  <a:pt x="167860" y="158750"/>
                </a:lnTo>
                <a:lnTo>
                  <a:pt x="165936" y="151130"/>
                </a:lnTo>
                <a:lnTo>
                  <a:pt x="165936" y="143510"/>
                </a:lnTo>
                <a:lnTo>
                  <a:pt x="169784" y="143510"/>
                </a:lnTo>
                <a:lnTo>
                  <a:pt x="169784" y="137160"/>
                </a:lnTo>
                <a:lnTo>
                  <a:pt x="171708" y="132080"/>
                </a:lnTo>
                <a:lnTo>
                  <a:pt x="171708" y="125730"/>
                </a:lnTo>
                <a:lnTo>
                  <a:pt x="173632" y="107950"/>
                </a:lnTo>
                <a:lnTo>
                  <a:pt x="175556" y="106680"/>
                </a:lnTo>
                <a:lnTo>
                  <a:pt x="175556" y="102870"/>
                </a:lnTo>
                <a:lnTo>
                  <a:pt x="176999" y="95250"/>
                </a:lnTo>
                <a:lnTo>
                  <a:pt x="179885" y="82550"/>
                </a:lnTo>
                <a:lnTo>
                  <a:pt x="181328" y="74930"/>
                </a:lnTo>
                <a:lnTo>
                  <a:pt x="177480" y="66040"/>
                </a:lnTo>
                <a:lnTo>
                  <a:pt x="177480" y="62230"/>
                </a:lnTo>
                <a:lnTo>
                  <a:pt x="179404" y="52070"/>
                </a:lnTo>
                <a:lnTo>
                  <a:pt x="183251" y="52070"/>
                </a:lnTo>
                <a:lnTo>
                  <a:pt x="187099" y="34290"/>
                </a:lnTo>
                <a:lnTo>
                  <a:pt x="190947" y="29210"/>
                </a:lnTo>
                <a:lnTo>
                  <a:pt x="190947" y="30480"/>
                </a:lnTo>
                <a:lnTo>
                  <a:pt x="223653" y="30480"/>
                </a:lnTo>
                <a:lnTo>
                  <a:pt x="223653" y="34290"/>
                </a:lnTo>
                <a:lnTo>
                  <a:pt x="225577" y="36830"/>
                </a:lnTo>
                <a:lnTo>
                  <a:pt x="231349" y="40640"/>
                </a:lnTo>
                <a:lnTo>
                  <a:pt x="231349" y="48260"/>
                </a:lnTo>
                <a:lnTo>
                  <a:pt x="233273" y="55880"/>
                </a:lnTo>
                <a:lnTo>
                  <a:pt x="390973" y="55880"/>
                </a:lnTo>
                <a:lnTo>
                  <a:pt x="391274" y="60960"/>
                </a:lnTo>
                <a:lnTo>
                  <a:pt x="385472" y="77470"/>
                </a:lnTo>
                <a:lnTo>
                  <a:pt x="373718" y="88900"/>
                </a:lnTo>
                <a:lnTo>
                  <a:pt x="373718" y="91440"/>
                </a:lnTo>
                <a:lnTo>
                  <a:pt x="366022" y="92710"/>
                </a:lnTo>
                <a:lnTo>
                  <a:pt x="362175" y="92710"/>
                </a:lnTo>
                <a:lnTo>
                  <a:pt x="362175" y="96520"/>
                </a:lnTo>
                <a:lnTo>
                  <a:pt x="354960" y="97790"/>
                </a:lnTo>
                <a:lnTo>
                  <a:pt x="340531" y="99060"/>
                </a:lnTo>
                <a:lnTo>
                  <a:pt x="333316" y="100330"/>
                </a:lnTo>
                <a:lnTo>
                  <a:pt x="335240" y="102870"/>
                </a:lnTo>
                <a:lnTo>
                  <a:pt x="335240" y="106680"/>
                </a:lnTo>
                <a:lnTo>
                  <a:pt x="341012" y="106680"/>
                </a:lnTo>
                <a:lnTo>
                  <a:pt x="341012" y="110490"/>
                </a:lnTo>
                <a:lnTo>
                  <a:pt x="344860" y="113030"/>
                </a:lnTo>
                <a:lnTo>
                  <a:pt x="239045" y="113030"/>
                </a:lnTo>
                <a:lnTo>
                  <a:pt x="238684" y="120650"/>
                </a:lnTo>
                <a:lnTo>
                  <a:pt x="237602" y="129540"/>
                </a:lnTo>
                <a:lnTo>
                  <a:pt x="235798" y="138430"/>
                </a:lnTo>
                <a:lnTo>
                  <a:pt x="233273" y="147320"/>
                </a:lnTo>
                <a:lnTo>
                  <a:pt x="234355" y="152400"/>
                </a:lnTo>
                <a:lnTo>
                  <a:pt x="234716" y="157480"/>
                </a:lnTo>
                <a:lnTo>
                  <a:pt x="234355" y="167640"/>
                </a:lnTo>
                <a:lnTo>
                  <a:pt x="233273" y="184150"/>
                </a:lnTo>
                <a:lnTo>
                  <a:pt x="427607" y="184150"/>
                </a:lnTo>
                <a:lnTo>
                  <a:pt x="429662" y="186690"/>
                </a:lnTo>
                <a:lnTo>
                  <a:pt x="435283" y="198120"/>
                </a:lnTo>
                <a:lnTo>
                  <a:pt x="435303" y="199390"/>
                </a:lnTo>
                <a:close/>
              </a:path>
              <a:path w="435609" h="330200">
                <a:moveTo>
                  <a:pt x="267903" y="46990"/>
                </a:moveTo>
                <a:lnTo>
                  <a:pt x="262132" y="46990"/>
                </a:lnTo>
                <a:lnTo>
                  <a:pt x="265979" y="44450"/>
                </a:lnTo>
                <a:lnTo>
                  <a:pt x="267903" y="46990"/>
                </a:lnTo>
                <a:close/>
              </a:path>
              <a:path w="435609" h="330200">
                <a:moveTo>
                  <a:pt x="300780" y="224790"/>
                </a:moveTo>
                <a:lnTo>
                  <a:pt x="75513" y="224790"/>
                </a:lnTo>
                <a:lnTo>
                  <a:pt x="87537" y="222250"/>
                </a:lnTo>
                <a:lnTo>
                  <a:pt x="97157" y="218440"/>
                </a:lnTo>
                <a:lnTo>
                  <a:pt x="113991" y="212090"/>
                </a:lnTo>
                <a:lnTo>
                  <a:pt x="111526" y="207010"/>
                </a:lnTo>
                <a:lnTo>
                  <a:pt x="105814" y="200660"/>
                </a:lnTo>
                <a:lnTo>
                  <a:pt x="99381" y="194310"/>
                </a:lnTo>
                <a:lnTo>
                  <a:pt x="94752" y="190500"/>
                </a:lnTo>
                <a:lnTo>
                  <a:pt x="93970" y="177800"/>
                </a:lnTo>
                <a:lnTo>
                  <a:pt x="93018" y="165100"/>
                </a:lnTo>
                <a:lnTo>
                  <a:pt x="92937" y="157480"/>
                </a:lnTo>
                <a:lnTo>
                  <a:pt x="93129" y="148590"/>
                </a:lnTo>
                <a:lnTo>
                  <a:pt x="96676" y="139700"/>
                </a:lnTo>
                <a:lnTo>
                  <a:pt x="99772" y="125730"/>
                </a:lnTo>
                <a:lnTo>
                  <a:pt x="101245" y="111760"/>
                </a:lnTo>
                <a:lnTo>
                  <a:pt x="102357" y="99060"/>
                </a:lnTo>
                <a:lnTo>
                  <a:pt x="104371" y="87630"/>
                </a:lnTo>
                <a:lnTo>
                  <a:pt x="107979" y="74930"/>
                </a:lnTo>
                <a:lnTo>
                  <a:pt x="105814" y="62230"/>
                </a:lnTo>
                <a:lnTo>
                  <a:pt x="108700" y="50800"/>
                </a:lnTo>
                <a:lnTo>
                  <a:pt x="127458" y="46990"/>
                </a:lnTo>
                <a:lnTo>
                  <a:pt x="127458" y="48260"/>
                </a:lnTo>
                <a:lnTo>
                  <a:pt x="131306" y="48260"/>
                </a:lnTo>
                <a:lnTo>
                  <a:pt x="137168" y="54610"/>
                </a:lnTo>
                <a:lnTo>
                  <a:pt x="140685" y="59690"/>
                </a:lnTo>
                <a:lnTo>
                  <a:pt x="142399" y="66040"/>
                </a:lnTo>
                <a:lnTo>
                  <a:pt x="142849" y="73660"/>
                </a:lnTo>
                <a:lnTo>
                  <a:pt x="148621" y="73660"/>
                </a:lnTo>
                <a:lnTo>
                  <a:pt x="153671" y="86360"/>
                </a:lnTo>
                <a:lnTo>
                  <a:pt x="157279" y="97790"/>
                </a:lnTo>
                <a:lnTo>
                  <a:pt x="159443" y="109220"/>
                </a:lnTo>
                <a:lnTo>
                  <a:pt x="160165" y="124460"/>
                </a:lnTo>
                <a:lnTo>
                  <a:pt x="164012" y="124460"/>
                </a:lnTo>
                <a:lnTo>
                  <a:pt x="162960" y="140970"/>
                </a:lnTo>
                <a:lnTo>
                  <a:pt x="161367" y="154940"/>
                </a:lnTo>
                <a:lnTo>
                  <a:pt x="157249" y="168910"/>
                </a:lnTo>
                <a:lnTo>
                  <a:pt x="148621" y="184150"/>
                </a:lnTo>
                <a:lnTo>
                  <a:pt x="152469" y="184150"/>
                </a:lnTo>
                <a:lnTo>
                  <a:pt x="144773" y="199390"/>
                </a:lnTo>
                <a:lnTo>
                  <a:pt x="435303" y="199390"/>
                </a:lnTo>
                <a:lnTo>
                  <a:pt x="435317" y="207010"/>
                </a:lnTo>
                <a:lnTo>
                  <a:pt x="434802" y="214630"/>
                </a:lnTo>
                <a:lnTo>
                  <a:pt x="433222" y="219710"/>
                </a:lnTo>
                <a:lnTo>
                  <a:pt x="362175" y="219710"/>
                </a:lnTo>
                <a:lnTo>
                  <a:pt x="337254" y="220980"/>
                </a:lnTo>
                <a:lnTo>
                  <a:pt x="309989" y="223520"/>
                </a:lnTo>
                <a:lnTo>
                  <a:pt x="300780" y="224790"/>
                </a:lnTo>
                <a:close/>
              </a:path>
              <a:path w="435609" h="330200">
                <a:moveTo>
                  <a:pt x="427607" y="184150"/>
                </a:moveTo>
                <a:lnTo>
                  <a:pt x="233273" y="184150"/>
                </a:lnTo>
                <a:lnTo>
                  <a:pt x="235197" y="182880"/>
                </a:lnTo>
                <a:lnTo>
                  <a:pt x="237121" y="182880"/>
                </a:lnTo>
                <a:lnTo>
                  <a:pt x="239075" y="176530"/>
                </a:lnTo>
                <a:lnTo>
                  <a:pt x="244095" y="171450"/>
                </a:lnTo>
                <a:lnTo>
                  <a:pt x="250919" y="168910"/>
                </a:lnTo>
                <a:lnTo>
                  <a:pt x="258284" y="166370"/>
                </a:lnTo>
                <a:lnTo>
                  <a:pt x="258284" y="165100"/>
                </a:lnTo>
                <a:lnTo>
                  <a:pt x="262132" y="165100"/>
                </a:lnTo>
                <a:lnTo>
                  <a:pt x="271751" y="157480"/>
                </a:lnTo>
                <a:lnTo>
                  <a:pt x="275599" y="149860"/>
                </a:lnTo>
                <a:lnTo>
                  <a:pt x="279447" y="149860"/>
                </a:lnTo>
                <a:lnTo>
                  <a:pt x="279447" y="147320"/>
                </a:lnTo>
                <a:lnTo>
                  <a:pt x="281371" y="147320"/>
                </a:lnTo>
                <a:lnTo>
                  <a:pt x="281371" y="146050"/>
                </a:lnTo>
                <a:lnTo>
                  <a:pt x="275058" y="139700"/>
                </a:lnTo>
                <a:lnTo>
                  <a:pt x="264597" y="127000"/>
                </a:lnTo>
                <a:lnTo>
                  <a:pt x="258284" y="121920"/>
                </a:lnTo>
                <a:lnTo>
                  <a:pt x="256360" y="118110"/>
                </a:lnTo>
                <a:lnTo>
                  <a:pt x="254436" y="116840"/>
                </a:lnTo>
                <a:lnTo>
                  <a:pt x="252512" y="113030"/>
                </a:lnTo>
                <a:lnTo>
                  <a:pt x="344860" y="113030"/>
                </a:lnTo>
                <a:lnTo>
                  <a:pt x="350631" y="128270"/>
                </a:lnTo>
                <a:lnTo>
                  <a:pt x="350421" y="138430"/>
                </a:lnTo>
                <a:lnTo>
                  <a:pt x="348948" y="147320"/>
                </a:lnTo>
                <a:lnTo>
                  <a:pt x="344950" y="154940"/>
                </a:lnTo>
                <a:lnTo>
                  <a:pt x="337164" y="162560"/>
                </a:lnTo>
                <a:lnTo>
                  <a:pt x="335240" y="168910"/>
                </a:lnTo>
                <a:lnTo>
                  <a:pt x="333316" y="170180"/>
                </a:lnTo>
                <a:lnTo>
                  <a:pt x="345250" y="172720"/>
                </a:lnTo>
                <a:lnTo>
                  <a:pt x="415533" y="172720"/>
                </a:lnTo>
                <a:lnTo>
                  <a:pt x="423499" y="179070"/>
                </a:lnTo>
                <a:lnTo>
                  <a:pt x="427607" y="184150"/>
                </a:lnTo>
                <a:close/>
              </a:path>
              <a:path w="435609" h="330200">
                <a:moveTo>
                  <a:pt x="40131" y="330200"/>
                </a:moveTo>
                <a:lnTo>
                  <a:pt x="27415" y="327660"/>
                </a:lnTo>
                <a:lnTo>
                  <a:pt x="25491" y="323850"/>
                </a:lnTo>
                <a:lnTo>
                  <a:pt x="23567" y="323850"/>
                </a:lnTo>
                <a:lnTo>
                  <a:pt x="21643" y="318770"/>
                </a:lnTo>
                <a:lnTo>
                  <a:pt x="10100" y="318770"/>
                </a:lnTo>
                <a:lnTo>
                  <a:pt x="10100" y="316230"/>
                </a:lnTo>
                <a:lnTo>
                  <a:pt x="8176" y="314960"/>
                </a:lnTo>
                <a:lnTo>
                  <a:pt x="8176" y="312420"/>
                </a:lnTo>
                <a:lnTo>
                  <a:pt x="4328" y="312420"/>
                </a:lnTo>
                <a:lnTo>
                  <a:pt x="1442" y="297180"/>
                </a:lnTo>
                <a:lnTo>
                  <a:pt x="0" y="283210"/>
                </a:lnTo>
                <a:lnTo>
                  <a:pt x="2164" y="270510"/>
                </a:lnTo>
                <a:lnTo>
                  <a:pt x="10100" y="256540"/>
                </a:lnTo>
                <a:lnTo>
                  <a:pt x="16984" y="238760"/>
                </a:lnTo>
                <a:lnTo>
                  <a:pt x="23327" y="219710"/>
                </a:lnTo>
                <a:lnTo>
                  <a:pt x="29309" y="201930"/>
                </a:lnTo>
                <a:lnTo>
                  <a:pt x="35111" y="184150"/>
                </a:lnTo>
                <a:lnTo>
                  <a:pt x="40161" y="176530"/>
                </a:lnTo>
                <a:lnTo>
                  <a:pt x="45211" y="170180"/>
                </a:lnTo>
                <a:lnTo>
                  <a:pt x="52426" y="168910"/>
                </a:lnTo>
                <a:lnTo>
                  <a:pt x="63969" y="168910"/>
                </a:lnTo>
                <a:lnTo>
                  <a:pt x="65893" y="172720"/>
                </a:lnTo>
                <a:lnTo>
                  <a:pt x="65893" y="176530"/>
                </a:lnTo>
                <a:lnTo>
                  <a:pt x="67817" y="180340"/>
                </a:lnTo>
                <a:lnTo>
                  <a:pt x="69741" y="182880"/>
                </a:lnTo>
                <a:lnTo>
                  <a:pt x="73589" y="182880"/>
                </a:lnTo>
                <a:lnTo>
                  <a:pt x="75032" y="189230"/>
                </a:lnTo>
                <a:lnTo>
                  <a:pt x="76475" y="196850"/>
                </a:lnTo>
                <a:lnTo>
                  <a:pt x="79361" y="209550"/>
                </a:lnTo>
                <a:lnTo>
                  <a:pt x="73589" y="215900"/>
                </a:lnTo>
                <a:lnTo>
                  <a:pt x="75513" y="217170"/>
                </a:lnTo>
                <a:lnTo>
                  <a:pt x="75513" y="224790"/>
                </a:lnTo>
                <a:lnTo>
                  <a:pt x="300780" y="224790"/>
                </a:lnTo>
                <a:lnTo>
                  <a:pt x="282363" y="227330"/>
                </a:lnTo>
                <a:lnTo>
                  <a:pt x="256360" y="232410"/>
                </a:lnTo>
                <a:lnTo>
                  <a:pt x="248664" y="236220"/>
                </a:lnTo>
                <a:lnTo>
                  <a:pt x="240969" y="238760"/>
                </a:lnTo>
                <a:lnTo>
                  <a:pt x="235197" y="241300"/>
                </a:lnTo>
                <a:lnTo>
                  <a:pt x="223984" y="242570"/>
                </a:lnTo>
                <a:lnTo>
                  <a:pt x="192871" y="250190"/>
                </a:lnTo>
                <a:lnTo>
                  <a:pt x="185957" y="251460"/>
                </a:lnTo>
                <a:lnTo>
                  <a:pt x="172850" y="255270"/>
                </a:lnTo>
                <a:lnTo>
                  <a:pt x="144082" y="260350"/>
                </a:lnTo>
                <a:lnTo>
                  <a:pt x="119522" y="267970"/>
                </a:lnTo>
                <a:lnTo>
                  <a:pt x="97487" y="279400"/>
                </a:lnTo>
                <a:lnTo>
                  <a:pt x="83208" y="293370"/>
                </a:lnTo>
                <a:lnTo>
                  <a:pt x="79361" y="293370"/>
                </a:lnTo>
                <a:lnTo>
                  <a:pt x="79361" y="297180"/>
                </a:lnTo>
                <a:lnTo>
                  <a:pt x="69741" y="302260"/>
                </a:lnTo>
                <a:lnTo>
                  <a:pt x="67817" y="308610"/>
                </a:lnTo>
                <a:lnTo>
                  <a:pt x="62045" y="308610"/>
                </a:lnTo>
                <a:lnTo>
                  <a:pt x="56905" y="320040"/>
                </a:lnTo>
                <a:lnTo>
                  <a:pt x="49781" y="327660"/>
                </a:lnTo>
                <a:lnTo>
                  <a:pt x="40131" y="330200"/>
                </a:lnTo>
                <a:close/>
              </a:path>
              <a:path w="435609" h="330200">
                <a:moveTo>
                  <a:pt x="415533" y="172720"/>
                </a:moveTo>
                <a:lnTo>
                  <a:pt x="345250" y="172720"/>
                </a:lnTo>
                <a:lnTo>
                  <a:pt x="387155" y="170180"/>
                </a:lnTo>
                <a:lnTo>
                  <a:pt x="404501" y="168910"/>
                </a:lnTo>
                <a:lnTo>
                  <a:pt x="415533" y="172720"/>
                </a:lnTo>
                <a:close/>
              </a:path>
              <a:path w="435609" h="330200">
                <a:moveTo>
                  <a:pt x="359048" y="267970"/>
                </a:moveTo>
                <a:lnTo>
                  <a:pt x="348317" y="267970"/>
                </a:lnTo>
                <a:lnTo>
                  <a:pt x="341012" y="265430"/>
                </a:lnTo>
                <a:lnTo>
                  <a:pt x="339088" y="261620"/>
                </a:lnTo>
                <a:lnTo>
                  <a:pt x="337164" y="261620"/>
                </a:lnTo>
                <a:lnTo>
                  <a:pt x="333316" y="260350"/>
                </a:lnTo>
                <a:lnTo>
                  <a:pt x="333316" y="252730"/>
                </a:lnTo>
                <a:lnTo>
                  <a:pt x="325620" y="252730"/>
                </a:lnTo>
                <a:lnTo>
                  <a:pt x="329829" y="243840"/>
                </a:lnTo>
                <a:lnTo>
                  <a:pt x="337645" y="238760"/>
                </a:lnTo>
                <a:lnTo>
                  <a:pt x="346182" y="233680"/>
                </a:lnTo>
                <a:lnTo>
                  <a:pt x="352555" y="227330"/>
                </a:lnTo>
                <a:lnTo>
                  <a:pt x="356403" y="224790"/>
                </a:lnTo>
                <a:lnTo>
                  <a:pt x="358327" y="220980"/>
                </a:lnTo>
                <a:lnTo>
                  <a:pt x="362175" y="219710"/>
                </a:lnTo>
                <a:lnTo>
                  <a:pt x="433222" y="219710"/>
                </a:lnTo>
                <a:lnTo>
                  <a:pt x="432036" y="223520"/>
                </a:lnTo>
                <a:lnTo>
                  <a:pt x="425664" y="228600"/>
                </a:lnTo>
                <a:lnTo>
                  <a:pt x="425664" y="231140"/>
                </a:lnTo>
                <a:lnTo>
                  <a:pt x="419892" y="232410"/>
                </a:lnTo>
                <a:lnTo>
                  <a:pt x="419892" y="234950"/>
                </a:lnTo>
                <a:lnTo>
                  <a:pt x="416044" y="236220"/>
                </a:lnTo>
                <a:lnTo>
                  <a:pt x="416044" y="238760"/>
                </a:lnTo>
                <a:lnTo>
                  <a:pt x="412196" y="241300"/>
                </a:lnTo>
                <a:lnTo>
                  <a:pt x="410272" y="241300"/>
                </a:lnTo>
                <a:lnTo>
                  <a:pt x="408348" y="242570"/>
                </a:lnTo>
                <a:lnTo>
                  <a:pt x="408348" y="245110"/>
                </a:lnTo>
                <a:lnTo>
                  <a:pt x="400653" y="245110"/>
                </a:lnTo>
                <a:lnTo>
                  <a:pt x="400653" y="248920"/>
                </a:lnTo>
                <a:lnTo>
                  <a:pt x="396805" y="248920"/>
                </a:lnTo>
                <a:lnTo>
                  <a:pt x="394881" y="250190"/>
                </a:lnTo>
                <a:lnTo>
                  <a:pt x="391033" y="250190"/>
                </a:lnTo>
                <a:lnTo>
                  <a:pt x="391033" y="254000"/>
                </a:lnTo>
                <a:lnTo>
                  <a:pt x="381414" y="260350"/>
                </a:lnTo>
                <a:lnTo>
                  <a:pt x="375642" y="260350"/>
                </a:lnTo>
                <a:lnTo>
                  <a:pt x="369419" y="265430"/>
                </a:lnTo>
                <a:lnTo>
                  <a:pt x="359048" y="26797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9217" y="5853454"/>
            <a:ext cx="375285" cy="251460"/>
          </a:xfrm>
          <a:custGeom>
            <a:avLst/>
            <a:gdLst/>
            <a:ahLst/>
            <a:cxnLst/>
            <a:rect l="l" t="t" r="r" b="b"/>
            <a:pathLst>
              <a:path w="375284" h="251460">
                <a:moveTo>
                  <a:pt x="134432" y="94038"/>
                </a:moveTo>
                <a:lnTo>
                  <a:pt x="130585" y="94038"/>
                </a:lnTo>
                <a:lnTo>
                  <a:pt x="130585" y="92095"/>
                </a:lnTo>
                <a:lnTo>
                  <a:pt x="126737" y="92095"/>
                </a:lnTo>
                <a:lnTo>
                  <a:pt x="126737" y="88208"/>
                </a:lnTo>
                <a:lnTo>
                  <a:pt x="119041" y="86265"/>
                </a:lnTo>
                <a:lnTo>
                  <a:pt x="119041" y="66831"/>
                </a:lnTo>
                <a:lnTo>
                  <a:pt x="122889" y="66831"/>
                </a:lnTo>
                <a:lnTo>
                  <a:pt x="122889" y="62945"/>
                </a:lnTo>
                <a:lnTo>
                  <a:pt x="130585" y="57115"/>
                </a:lnTo>
                <a:lnTo>
                  <a:pt x="146096" y="50283"/>
                </a:lnTo>
                <a:lnTo>
                  <a:pt x="160886" y="41811"/>
                </a:lnTo>
                <a:lnTo>
                  <a:pt x="174955" y="32246"/>
                </a:lnTo>
                <a:lnTo>
                  <a:pt x="188302" y="22135"/>
                </a:lnTo>
                <a:lnTo>
                  <a:pt x="195546" y="17763"/>
                </a:lnTo>
                <a:lnTo>
                  <a:pt x="238564" y="516"/>
                </a:lnTo>
                <a:lnTo>
                  <a:pt x="246951" y="0"/>
                </a:lnTo>
                <a:lnTo>
                  <a:pt x="253715" y="759"/>
                </a:lnTo>
                <a:lnTo>
                  <a:pt x="266791" y="9412"/>
                </a:lnTo>
                <a:lnTo>
                  <a:pt x="271751" y="24807"/>
                </a:lnTo>
                <a:lnTo>
                  <a:pt x="269136" y="44210"/>
                </a:lnTo>
                <a:lnTo>
                  <a:pt x="264927" y="53228"/>
                </a:lnTo>
                <a:lnTo>
                  <a:pt x="203693" y="53228"/>
                </a:lnTo>
                <a:lnTo>
                  <a:pt x="188302" y="61001"/>
                </a:lnTo>
                <a:lnTo>
                  <a:pt x="175466" y="68593"/>
                </a:lnTo>
                <a:lnTo>
                  <a:pt x="163531" y="76548"/>
                </a:lnTo>
                <a:lnTo>
                  <a:pt x="153401" y="84503"/>
                </a:lnTo>
                <a:lnTo>
                  <a:pt x="145976" y="92095"/>
                </a:lnTo>
                <a:lnTo>
                  <a:pt x="134432" y="94038"/>
                </a:lnTo>
                <a:close/>
              </a:path>
              <a:path w="375284" h="251460">
                <a:moveTo>
                  <a:pt x="38237" y="206750"/>
                </a:moveTo>
                <a:lnTo>
                  <a:pt x="22846" y="206750"/>
                </a:lnTo>
                <a:lnTo>
                  <a:pt x="15150" y="204807"/>
                </a:lnTo>
                <a:lnTo>
                  <a:pt x="15150" y="202864"/>
                </a:lnTo>
                <a:lnTo>
                  <a:pt x="5771" y="194605"/>
                </a:lnTo>
                <a:lnTo>
                  <a:pt x="721" y="186345"/>
                </a:lnTo>
                <a:lnTo>
                  <a:pt x="0" y="176629"/>
                </a:lnTo>
                <a:lnTo>
                  <a:pt x="3607" y="163997"/>
                </a:lnTo>
                <a:lnTo>
                  <a:pt x="5531" y="163997"/>
                </a:lnTo>
                <a:lnTo>
                  <a:pt x="16142" y="154675"/>
                </a:lnTo>
                <a:lnTo>
                  <a:pt x="31263" y="149179"/>
                </a:lnTo>
                <a:lnTo>
                  <a:pt x="47466" y="146234"/>
                </a:lnTo>
                <a:lnTo>
                  <a:pt x="61324" y="144564"/>
                </a:lnTo>
                <a:lnTo>
                  <a:pt x="66314" y="142196"/>
                </a:lnTo>
                <a:lnTo>
                  <a:pt x="70944" y="140192"/>
                </a:lnTo>
                <a:lnTo>
                  <a:pt x="77016" y="137459"/>
                </a:lnTo>
                <a:lnTo>
                  <a:pt x="86335" y="132904"/>
                </a:lnTo>
                <a:lnTo>
                  <a:pt x="86335" y="130961"/>
                </a:lnTo>
                <a:lnTo>
                  <a:pt x="88259" y="129018"/>
                </a:lnTo>
                <a:lnTo>
                  <a:pt x="88259" y="127074"/>
                </a:lnTo>
                <a:lnTo>
                  <a:pt x="103650" y="127074"/>
                </a:lnTo>
                <a:lnTo>
                  <a:pt x="113269" y="123188"/>
                </a:lnTo>
                <a:lnTo>
                  <a:pt x="115193" y="123188"/>
                </a:lnTo>
                <a:lnTo>
                  <a:pt x="147419" y="113471"/>
                </a:lnTo>
                <a:lnTo>
                  <a:pt x="188302" y="97924"/>
                </a:lnTo>
                <a:lnTo>
                  <a:pt x="206699" y="80435"/>
                </a:lnTo>
                <a:lnTo>
                  <a:pt x="203693" y="74605"/>
                </a:lnTo>
                <a:lnTo>
                  <a:pt x="203693" y="66831"/>
                </a:lnTo>
                <a:lnTo>
                  <a:pt x="205617" y="61001"/>
                </a:lnTo>
                <a:lnTo>
                  <a:pt x="209465" y="53228"/>
                </a:lnTo>
                <a:lnTo>
                  <a:pt x="264927" y="53228"/>
                </a:lnTo>
                <a:lnTo>
                  <a:pt x="259486" y="64888"/>
                </a:lnTo>
                <a:lnTo>
                  <a:pt x="253715" y="70718"/>
                </a:lnTo>
                <a:lnTo>
                  <a:pt x="253715" y="74605"/>
                </a:lnTo>
                <a:lnTo>
                  <a:pt x="365018" y="74605"/>
                </a:lnTo>
                <a:lnTo>
                  <a:pt x="374921" y="90151"/>
                </a:lnTo>
                <a:lnTo>
                  <a:pt x="372245" y="102084"/>
                </a:lnTo>
                <a:lnTo>
                  <a:pt x="366503" y="111285"/>
                </a:lnTo>
                <a:lnTo>
                  <a:pt x="360130" y="115171"/>
                </a:lnTo>
                <a:lnTo>
                  <a:pt x="305660" y="115171"/>
                </a:lnTo>
                <a:lnTo>
                  <a:pt x="287022" y="117935"/>
                </a:lnTo>
                <a:lnTo>
                  <a:pt x="274877" y="127074"/>
                </a:lnTo>
                <a:lnTo>
                  <a:pt x="276801" y="130961"/>
                </a:lnTo>
                <a:lnTo>
                  <a:pt x="221008" y="130961"/>
                </a:lnTo>
                <a:lnTo>
                  <a:pt x="177179" y="147206"/>
                </a:lnTo>
                <a:lnTo>
                  <a:pt x="167620" y="149665"/>
                </a:lnTo>
                <a:lnTo>
                  <a:pt x="158782" y="152489"/>
                </a:lnTo>
                <a:lnTo>
                  <a:pt x="151748" y="156224"/>
                </a:lnTo>
                <a:lnTo>
                  <a:pt x="145976" y="156224"/>
                </a:lnTo>
                <a:lnTo>
                  <a:pt x="142128" y="158167"/>
                </a:lnTo>
                <a:lnTo>
                  <a:pt x="138280" y="158167"/>
                </a:lnTo>
                <a:lnTo>
                  <a:pt x="138280" y="162054"/>
                </a:lnTo>
                <a:lnTo>
                  <a:pt x="128661" y="162054"/>
                </a:lnTo>
                <a:lnTo>
                  <a:pt x="124813" y="167884"/>
                </a:lnTo>
                <a:lnTo>
                  <a:pt x="117117" y="169827"/>
                </a:lnTo>
                <a:lnTo>
                  <a:pt x="107347" y="171103"/>
                </a:lnTo>
                <a:lnTo>
                  <a:pt x="98119" y="174200"/>
                </a:lnTo>
                <a:lnTo>
                  <a:pt x="89251" y="178026"/>
                </a:lnTo>
                <a:lnTo>
                  <a:pt x="80563" y="181487"/>
                </a:lnTo>
                <a:lnTo>
                  <a:pt x="64751" y="190596"/>
                </a:lnTo>
                <a:lnTo>
                  <a:pt x="55071" y="196062"/>
                </a:lnTo>
                <a:lnTo>
                  <a:pt x="47556" y="200070"/>
                </a:lnTo>
                <a:lnTo>
                  <a:pt x="38237" y="204807"/>
                </a:lnTo>
                <a:lnTo>
                  <a:pt x="38237" y="206750"/>
                </a:lnTo>
                <a:close/>
              </a:path>
              <a:path w="375284" h="251460">
                <a:moveTo>
                  <a:pt x="365018" y="74605"/>
                </a:moveTo>
                <a:lnTo>
                  <a:pt x="253715" y="74605"/>
                </a:lnTo>
                <a:lnTo>
                  <a:pt x="272082" y="71204"/>
                </a:lnTo>
                <a:lnTo>
                  <a:pt x="283776" y="69261"/>
                </a:lnTo>
                <a:lnTo>
                  <a:pt x="292944" y="68046"/>
                </a:lnTo>
                <a:lnTo>
                  <a:pt x="303736" y="66831"/>
                </a:lnTo>
                <a:lnTo>
                  <a:pt x="327845" y="58178"/>
                </a:lnTo>
                <a:lnTo>
                  <a:pt x="346543" y="58815"/>
                </a:lnTo>
                <a:lnTo>
                  <a:pt x="361634" y="69291"/>
                </a:lnTo>
                <a:lnTo>
                  <a:pt x="365018" y="74605"/>
                </a:lnTo>
                <a:close/>
              </a:path>
              <a:path w="375284" h="251460">
                <a:moveTo>
                  <a:pt x="342214" y="119301"/>
                </a:moveTo>
                <a:lnTo>
                  <a:pt x="325741" y="116416"/>
                </a:lnTo>
                <a:lnTo>
                  <a:pt x="305660" y="115171"/>
                </a:lnTo>
                <a:lnTo>
                  <a:pt x="360130" y="115171"/>
                </a:lnTo>
                <a:lnTo>
                  <a:pt x="356794" y="117206"/>
                </a:lnTo>
                <a:lnTo>
                  <a:pt x="342214" y="119301"/>
                </a:lnTo>
                <a:close/>
              </a:path>
              <a:path w="375284" h="251460">
                <a:moveTo>
                  <a:pt x="197921" y="251447"/>
                </a:moveTo>
                <a:lnTo>
                  <a:pt x="186378" y="251447"/>
                </a:lnTo>
                <a:lnTo>
                  <a:pt x="178051" y="251386"/>
                </a:lnTo>
                <a:lnTo>
                  <a:pt x="144052" y="239787"/>
                </a:lnTo>
                <a:lnTo>
                  <a:pt x="140204" y="237843"/>
                </a:lnTo>
                <a:lnTo>
                  <a:pt x="140204" y="232013"/>
                </a:lnTo>
                <a:lnTo>
                  <a:pt x="128661" y="228127"/>
                </a:lnTo>
                <a:lnTo>
                  <a:pt x="117117" y="222297"/>
                </a:lnTo>
                <a:lnTo>
                  <a:pt x="117117" y="216467"/>
                </a:lnTo>
                <a:lnTo>
                  <a:pt x="126737" y="216467"/>
                </a:lnTo>
                <a:lnTo>
                  <a:pt x="132508" y="214524"/>
                </a:lnTo>
                <a:lnTo>
                  <a:pt x="132508" y="212580"/>
                </a:lnTo>
                <a:lnTo>
                  <a:pt x="136356" y="210637"/>
                </a:lnTo>
                <a:lnTo>
                  <a:pt x="142128" y="210637"/>
                </a:lnTo>
                <a:lnTo>
                  <a:pt x="147900" y="208694"/>
                </a:lnTo>
                <a:lnTo>
                  <a:pt x="151477" y="205475"/>
                </a:lnTo>
                <a:lnTo>
                  <a:pt x="160646" y="201892"/>
                </a:lnTo>
                <a:lnTo>
                  <a:pt x="173061" y="198309"/>
                </a:lnTo>
                <a:lnTo>
                  <a:pt x="186378" y="195090"/>
                </a:lnTo>
                <a:lnTo>
                  <a:pt x="201769" y="191204"/>
                </a:lnTo>
                <a:lnTo>
                  <a:pt x="205617" y="191204"/>
                </a:lnTo>
                <a:lnTo>
                  <a:pt x="207541" y="189260"/>
                </a:lnTo>
                <a:lnTo>
                  <a:pt x="213312" y="185374"/>
                </a:lnTo>
                <a:lnTo>
                  <a:pt x="221820" y="171679"/>
                </a:lnTo>
                <a:lnTo>
                  <a:pt x="230868" y="155981"/>
                </a:lnTo>
                <a:lnTo>
                  <a:pt x="233063" y="141376"/>
                </a:lnTo>
                <a:lnTo>
                  <a:pt x="221008" y="130961"/>
                </a:lnTo>
                <a:lnTo>
                  <a:pt x="276801" y="130961"/>
                </a:lnTo>
                <a:lnTo>
                  <a:pt x="278725" y="134847"/>
                </a:lnTo>
                <a:lnTo>
                  <a:pt x="280649" y="134847"/>
                </a:lnTo>
                <a:lnTo>
                  <a:pt x="283938" y="162054"/>
                </a:lnTo>
                <a:lnTo>
                  <a:pt x="283858" y="163997"/>
                </a:lnTo>
                <a:lnTo>
                  <a:pt x="282573" y="187560"/>
                </a:lnTo>
                <a:lnTo>
                  <a:pt x="272533" y="208906"/>
                </a:lnTo>
                <a:lnTo>
                  <a:pt x="249867" y="224240"/>
                </a:lnTo>
                <a:lnTo>
                  <a:pt x="247943" y="224240"/>
                </a:lnTo>
                <a:lnTo>
                  <a:pt x="246019" y="226183"/>
                </a:lnTo>
                <a:lnTo>
                  <a:pt x="246019" y="228127"/>
                </a:lnTo>
                <a:lnTo>
                  <a:pt x="233904" y="234503"/>
                </a:lnTo>
                <a:lnTo>
                  <a:pt x="222692" y="241244"/>
                </a:lnTo>
                <a:lnTo>
                  <a:pt x="211118" y="247256"/>
                </a:lnTo>
                <a:lnTo>
                  <a:pt x="197921" y="251447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386" y="5657695"/>
            <a:ext cx="954015" cy="4343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722086" y="5615190"/>
            <a:ext cx="1126490" cy="491490"/>
          </a:xfrm>
          <a:custGeom>
            <a:avLst/>
            <a:gdLst/>
            <a:ahLst/>
            <a:cxnLst/>
            <a:rect l="l" t="t" r="r" b="b"/>
            <a:pathLst>
              <a:path w="1126490" h="491489">
                <a:moveTo>
                  <a:pt x="368388" y="198120"/>
                </a:moveTo>
                <a:lnTo>
                  <a:pt x="366382" y="191770"/>
                </a:lnTo>
                <a:lnTo>
                  <a:pt x="363829" y="181610"/>
                </a:lnTo>
                <a:lnTo>
                  <a:pt x="361632" y="172720"/>
                </a:lnTo>
                <a:lnTo>
                  <a:pt x="360692" y="166370"/>
                </a:lnTo>
                <a:lnTo>
                  <a:pt x="356844" y="166370"/>
                </a:lnTo>
                <a:lnTo>
                  <a:pt x="355892" y="165100"/>
                </a:lnTo>
                <a:lnTo>
                  <a:pt x="352996" y="161290"/>
                </a:lnTo>
                <a:lnTo>
                  <a:pt x="351078" y="165100"/>
                </a:lnTo>
                <a:lnTo>
                  <a:pt x="347230" y="158750"/>
                </a:lnTo>
                <a:lnTo>
                  <a:pt x="341452" y="156210"/>
                </a:lnTo>
                <a:lnTo>
                  <a:pt x="337616" y="154940"/>
                </a:lnTo>
                <a:lnTo>
                  <a:pt x="331838" y="154940"/>
                </a:lnTo>
                <a:lnTo>
                  <a:pt x="324929" y="153670"/>
                </a:lnTo>
                <a:lnTo>
                  <a:pt x="318376" y="153670"/>
                </a:lnTo>
                <a:lnTo>
                  <a:pt x="311823" y="156210"/>
                </a:lnTo>
                <a:lnTo>
                  <a:pt x="304901" y="161290"/>
                </a:lnTo>
                <a:lnTo>
                  <a:pt x="304901" y="165100"/>
                </a:lnTo>
                <a:lnTo>
                  <a:pt x="302983" y="166370"/>
                </a:lnTo>
                <a:lnTo>
                  <a:pt x="301053" y="166370"/>
                </a:lnTo>
                <a:lnTo>
                  <a:pt x="296456" y="184150"/>
                </a:lnTo>
                <a:lnTo>
                  <a:pt x="290233" y="198120"/>
                </a:lnTo>
                <a:lnTo>
                  <a:pt x="280771" y="210820"/>
                </a:lnTo>
                <a:lnTo>
                  <a:pt x="266420" y="220980"/>
                </a:lnTo>
                <a:lnTo>
                  <a:pt x="257378" y="229870"/>
                </a:lnTo>
                <a:lnTo>
                  <a:pt x="245986" y="240030"/>
                </a:lnTo>
                <a:lnTo>
                  <a:pt x="234226" y="247650"/>
                </a:lnTo>
                <a:lnTo>
                  <a:pt x="224104" y="254000"/>
                </a:lnTo>
                <a:lnTo>
                  <a:pt x="222173" y="246380"/>
                </a:lnTo>
                <a:lnTo>
                  <a:pt x="220256" y="242570"/>
                </a:lnTo>
                <a:lnTo>
                  <a:pt x="220256" y="238760"/>
                </a:lnTo>
                <a:lnTo>
                  <a:pt x="211950" y="233680"/>
                </a:lnTo>
                <a:lnTo>
                  <a:pt x="208711" y="228600"/>
                </a:lnTo>
                <a:lnTo>
                  <a:pt x="208495" y="224790"/>
                </a:lnTo>
                <a:lnTo>
                  <a:pt x="208394" y="220980"/>
                </a:lnTo>
                <a:lnTo>
                  <a:pt x="208711" y="210820"/>
                </a:lnTo>
                <a:lnTo>
                  <a:pt x="212559" y="210820"/>
                </a:lnTo>
                <a:lnTo>
                  <a:pt x="218871" y="204470"/>
                </a:lnTo>
                <a:lnTo>
                  <a:pt x="229870" y="199390"/>
                </a:lnTo>
                <a:lnTo>
                  <a:pt x="242316" y="196850"/>
                </a:lnTo>
                <a:lnTo>
                  <a:pt x="252958" y="195580"/>
                </a:lnTo>
                <a:lnTo>
                  <a:pt x="261975" y="190500"/>
                </a:lnTo>
                <a:lnTo>
                  <a:pt x="267385" y="186690"/>
                </a:lnTo>
                <a:lnTo>
                  <a:pt x="271360" y="184150"/>
                </a:lnTo>
                <a:lnTo>
                  <a:pt x="276047" y="181610"/>
                </a:lnTo>
                <a:lnTo>
                  <a:pt x="276047" y="180340"/>
                </a:lnTo>
                <a:lnTo>
                  <a:pt x="281813" y="177800"/>
                </a:lnTo>
                <a:lnTo>
                  <a:pt x="283743" y="177800"/>
                </a:lnTo>
                <a:lnTo>
                  <a:pt x="285661" y="172720"/>
                </a:lnTo>
                <a:lnTo>
                  <a:pt x="287591" y="172720"/>
                </a:lnTo>
                <a:lnTo>
                  <a:pt x="287591" y="170180"/>
                </a:lnTo>
                <a:lnTo>
                  <a:pt x="287591" y="161290"/>
                </a:lnTo>
                <a:lnTo>
                  <a:pt x="285661" y="161290"/>
                </a:lnTo>
                <a:lnTo>
                  <a:pt x="285661" y="154940"/>
                </a:lnTo>
                <a:lnTo>
                  <a:pt x="287591" y="152400"/>
                </a:lnTo>
                <a:lnTo>
                  <a:pt x="289509" y="152400"/>
                </a:lnTo>
                <a:lnTo>
                  <a:pt x="289509" y="139700"/>
                </a:lnTo>
                <a:lnTo>
                  <a:pt x="285661" y="139700"/>
                </a:lnTo>
                <a:lnTo>
                  <a:pt x="285661" y="135890"/>
                </a:lnTo>
                <a:lnTo>
                  <a:pt x="279082" y="132080"/>
                </a:lnTo>
                <a:lnTo>
                  <a:pt x="273405" y="128270"/>
                </a:lnTo>
                <a:lnTo>
                  <a:pt x="268084" y="124460"/>
                </a:lnTo>
                <a:lnTo>
                  <a:pt x="262572" y="121920"/>
                </a:lnTo>
                <a:lnTo>
                  <a:pt x="262572" y="119380"/>
                </a:lnTo>
                <a:lnTo>
                  <a:pt x="254546" y="118110"/>
                </a:lnTo>
                <a:lnTo>
                  <a:pt x="240665" y="115570"/>
                </a:lnTo>
                <a:lnTo>
                  <a:pt x="233718" y="115570"/>
                </a:lnTo>
                <a:lnTo>
                  <a:pt x="235648" y="111760"/>
                </a:lnTo>
                <a:lnTo>
                  <a:pt x="235648" y="104140"/>
                </a:lnTo>
                <a:lnTo>
                  <a:pt x="241566" y="97790"/>
                </a:lnTo>
                <a:lnTo>
                  <a:pt x="241173" y="86360"/>
                </a:lnTo>
                <a:lnTo>
                  <a:pt x="237540" y="76200"/>
                </a:lnTo>
                <a:lnTo>
                  <a:pt x="233718" y="67310"/>
                </a:lnTo>
                <a:lnTo>
                  <a:pt x="231800" y="67310"/>
                </a:lnTo>
                <a:lnTo>
                  <a:pt x="226085" y="58420"/>
                </a:lnTo>
                <a:lnTo>
                  <a:pt x="216408" y="50800"/>
                </a:lnTo>
                <a:lnTo>
                  <a:pt x="205282" y="45720"/>
                </a:lnTo>
                <a:lnTo>
                  <a:pt x="195237" y="44450"/>
                </a:lnTo>
                <a:lnTo>
                  <a:pt x="195237" y="40640"/>
                </a:lnTo>
                <a:lnTo>
                  <a:pt x="146545" y="45720"/>
                </a:lnTo>
                <a:lnTo>
                  <a:pt x="127419" y="64770"/>
                </a:lnTo>
                <a:lnTo>
                  <a:pt x="128511" y="69850"/>
                </a:lnTo>
                <a:lnTo>
                  <a:pt x="131749" y="77470"/>
                </a:lnTo>
                <a:lnTo>
                  <a:pt x="133680" y="77470"/>
                </a:lnTo>
                <a:lnTo>
                  <a:pt x="132892" y="85090"/>
                </a:lnTo>
                <a:lnTo>
                  <a:pt x="133197" y="90170"/>
                </a:lnTo>
                <a:lnTo>
                  <a:pt x="134213" y="95250"/>
                </a:lnTo>
                <a:lnTo>
                  <a:pt x="135597" y="102870"/>
                </a:lnTo>
                <a:lnTo>
                  <a:pt x="139446" y="102870"/>
                </a:lnTo>
                <a:lnTo>
                  <a:pt x="141376" y="111760"/>
                </a:lnTo>
                <a:lnTo>
                  <a:pt x="145224" y="115570"/>
                </a:lnTo>
                <a:lnTo>
                  <a:pt x="147142" y="115570"/>
                </a:lnTo>
                <a:lnTo>
                  <a:pt x="149072" y="118110"/>
                </a:lnTo>
                <a:lnTo>
                  <a:pt x="152920" y="118110"/>
                </a:lnTo>
                <a:lnTo>
                  <a:pt x="152920" y="121920"/>
                </a:lnTo>
                <a:lnTo>
                  <a:pt x="156768" y="121920"/>
                </a:lnTo>
                <a:lnTo>
                  <a:pt x="156464" y="128270"/>
                </a:lnTo>
                <a:lnTo>
                  <a:pt x="155143" y="142240"/>
                </a:lnTo>
                <a:lnTo>
                  <a:pt x="154838" y="148590"/>
                </a:lnTo>
                <a:lnTo>
                  <a:pt x="152920" y="148590"/>
                </a:lnTo>
                <a:lnTo>
                  <a:pt x="150990" y="152400"/>
                </a:lnTo>
                <a:lnTo>
                  <a:pt x="150990" y="154940"/>
                </a:lnTo>
                <a:lnTo>
                  <a:pt x="149072" y="158750"/>
                </a:lnTo>
                <a:lnTo>
                  <a:pt x="141376" y="161290"/>
                </a:lnTo>
                <a:lnTo>
                  <a:pt x="137528" y="165100"/>
                </a:lnTo>
                <a:lnTo>
                  <a:pt x="131749" y="165100"/>
                </a:lnTo>
                <a:lnTo>
                  <a:pt x="131749" y="168910"/>
                </a:lnTo>
                <a:lnTo>
                  <a:pt x="129832" y="170180"/>
                </a:lnTo>
                <a:lnTo>
                  <a:pt x="124053" y="166370"/>
                </a:lnTo>
                <a:lnTo>
                  <a:pt x="114439" y="173990"/>
                </a:lnTo>
                <a:lnTo>
                  <a:pt x="110591" y="173990"/>
                </a:lnTo>
                <a:lnTo>
                  <a:pt x="58648" y="181610"/>
                </a:lnTo>
                <a:lnTo>
                  <a:pt x="41325" y="181610"/>
                </a:lnTo>
                <a:lnTo>
                  <a:pt x="35560" y="185420"/>
                </a:lnTo>
                <a:lnTo>
                  <a:pt x="33629" y="185420"/>
                </a:lnTo>
                <a:lnTo>
                  <a:pt x="33629" y="191770"/>
                </a:lnTo>
                <a:lnTo>
                  <a:pt x="27559" y="193040"/>
                </a:lnTo>
                <a:lnTo>
                  <a:pt x="14693" y="198120"/>
                </a:lnTo>
                <a:lnTo>
                  <a:pt x="8623" y="199390"/>
                </a:lnTo>
                <a:lnTo>
                  <a:pt x="0" y="212090"/>
                </a:lnTo>
                <a:lnTo>
                  <a:pt x="203" y="223520"/>
                </a:lnTo>
                <a:lnTo>
                  <a:pt x="5105" y="236220"/>
                </a:lnTo>
                <a:lnTo>
                  <a:pt x="10541" y="250190"/>
                </a:lnTo>
                <a:lnTo>
                  <a:pt x="14389" y="250190"/>
                </a:lnTo>
                <a:lnTo>
                  <a:pt x="24371" y="260350"/>
                </a:lnTo>
                <a:lnTo>
                  <a:pt x="36525" y="265430"/>
                </a:lnTo>
                <a:lnTo>
                  <a:pt x="64414" y="267970"/>
                </a:lnTo>
                <a:lnTo>
                  <a:pt x="64414" y="265430"/>
                </a:lnTo>
                <a:lnTo>
                  <a:pt x="68262" y="265430"/>
                </a:lnTo>
                <a:lnTo>
                  <a:pt x="72110" y="264160"/>
                </a:lnTo>
                <a:lnTo>
                  <a:pt x="77889" y="264160"/>
                </a:lnTo>
                <a:lnTo>
                  <a:pt x="89217" y="257810"/>
                </a:lnTo>
                <a:lnTo>
                  <a:pt x="102171" y="251460"/>
                </a:lnTo>
                <a:lnTo>
                  <a:pt x="115493" y="246380"/>
                </a:lnTo>
                <a:lnTo>
                  <a:pt x="127901" y="243840"/>
                </a:lnTo>
                <a:lnTo>
                  <a:pt x="129832" y="242570"/>
                </a:lnTo>
                <a:lnTo>
                  <a:pt x="129832" y="240030"/>
                </a:lnTo>
                <a:lnTo>
                  <a:pt x="139446" y="240030"/>
                </a:lnTo>
                <a:lnTo>
                  <a:pt x="145224" y="238760"/>
                </a:lnTo>
                <a:lnTo>
                  <a:pt x="147142" y="243840"/>
                </a:lnTo>
                <a:lnTo>
                  <a:pt x="149072" y="246380"/>
                </a:lnTo>
                <a:lnTo>
                  <a:pt x="156768" y="246380"/>
                </a:lnTo>
                <a:lnTo>
                  <a:pt x="156768" y="261620"/>
                </a:lnTo>
                <a:lnTo>
                  <a:pt x="127419" y="261620"/>
                </a:lnTo>
                <a:lnTo>
                  <a:pt x="116725" y="267970"/>
                </a:lnTo>
                <a:lnTo>
                  <a:pt x="112509" y="283210"/>
                </a:lnTo>
                <a:lnTo>
                  <a:pt x="110591" y="283210"/>
                </a:lnTo>
                <a:lnTo>
                  <a:pt x="110591" y="287020"/>
                </a:lnTo>
                <a:lnTo>
                  <a:pt x="104813" y="287020"/>
                </a:lnTo>
                <a:lnTo>
                  <a:pt x="99047" y="294640"/>
                </a:lnTo>
                <a:lnTo>
                  <a:pt x="99047" y="300990"/>
                </a:lnTo>
                <a:lnTo>
                  <a:pt x="89217" y="302260"/>
                </a:lnTo>
                <a:lnTo>
                  <a:pt x="83896" y="303530"/>
                </a:lnTo>
                <a:lnTo>
                  <a:pt x="80378" y="308610"/>
                </a:lnTo>
                <a:lnTo>
                  <a:pt x="75958" y="317500"/>
                </a:lnTo>
                <a:lnTo>
                  <a:pt x="74041" y="320040"/>
                </a:lnTo>
                <a:lnTo>
                  <a:pt x="68262" y="322580"/>
                </a:lnTo>
                <a:lnTo>
                  <a:pt x="62496" y="326390"/>
                </a:lnTo>
                <a:lnTo>
                  <a:pt x="62496" y="330200"/>
                </a:lnTo>
                <a:lnTo>
                  <a:pt x="52870" y="330200"/>
                </a:lnTo>
                <a:lnTo>
                  <a:pt x="50952" y="335280"/>
                </a:lnTo>
                <a:lnTo>
                  <a:pt x="44729" y="337820"/>
                </a:lnTo>
                <a:lnTo>
                  <a:pt x="40132" y="339090"/>
                </a:lnTo>
                <a:lnTo>
                  <a:pt x="36614" y="341630"/>
                </a:lnTo>
                <a:lnTo>
                  <a:pt x="33629" y="346710"/>
                </a:lnTo>
                <a:lnTo>
                  <a:pt x="29781" y="349250"/>
                </a:lnTo>
                <a:lnTo>
                  <a:pt x="24015" y="349250"/>
                </a:lnTo>
                <a:lnTo>
                  <a:pt x="20167" y="350520"/>
                </a:lnTo>
                <a:lnTo>
                  <a:pt x="20167" y="355600"/>
                </a:lnTo>
                <a:lnTo>
                  <a:pt x="14389" y="355600"/>
                </a:lnTo>
                <a:lnTo>
                  <a:pt x="14389" y="360680"/>
                </a:lnTo>
                <a:lnTo>
                  <a:pt x="10541" y="360680"/>
                </a:lnTo>
                <a:lnTo>
                  <a:pt x="6400" y="369570"/>
                </a:lnTo>
                <a:lnTo>
                  <a:pt x="4775" y="378460"/>
                </a:lnTo>
                <a:lnTo>
                  <a:pt x="4673" y="383540"/>
                </a:lnTo>
                <a:lnTo>
                  <a:pt x="4775" y="397510"/>
                </a:lnTo>
                <a:lnTo>
                  <a:pt x="6692" y="400050"/>
                </a:lnTo>
                <a:lnTo>
                  <a:pt x="6692" y="401320"/>
                </a:lnTo>
                <a:lnTo>
                  <a:pt x="12496" y="403860"/>
                </a:lnTo>
                <a:lnTo>
                  <a:pt x="18478" y="405130"/>
                </a:lnTo>
                <a:lnTo>
                  <a:pt x="24828" y="407670"/>
                </a:lnTo>
                <a:lnTo>
                  <a:pt x="31711" y="408940"/>
                </a:lnTo>
                <a:lnTo>
                  <a:pt x="31711" y="412750"/>
                </a:lnTo>
                <a:lnTo>
                  <a:pt x="50952" y="412750"/>
                </a:lnTo>
                <a:lnTo>
                  <a:pt x="55994" y="410210"/>
                </a:lnTo>
                <a:lnTo>
                  <a:pt x="63931" y="407670"/>
                </a:lnTo>
                <a:lnTo>
                  <a:pt x="72593" y="406400"/>
                </a:lnTo>
                <a:lnTo>
                  <a:pt x="79806" y="405130"/>
                </a:lnTo>
                <a:lnTo>
                  <a:pt x="79806" y="401320"/>
                </a:lnTo>
                <a:lnTo>
                  <a:pt x="94957" y="398780"/>
                </a:lnTo>
                <a:lnTo>
                  <a:pt x="102260" y="396240"/>
                </a:lnTo>
                <a:lnTo>
                  <a:pt x="108661" y="389890"/>
                </a:lnTo>
                <a:lnTo>
                  <a:pt x="114439" y="389890"/>
                </a:lnTo>
                <a:lnTo>
                  <a:pt x="114439" y="386080"/>
                </a:lnTo>
                <a:lnTo>
                  <a:pt x="118287" y="386080"/>
                </a:lnTo>
                <a:lnTo>
                  <a:pt x="124053" y="383540"/>
                </a:lnTo>
                <a:lnTo>
                  <a:pt x="127901" y="383540"/>
                </a:lnTo>
                <a:lnTo>
                  <a:pt x="127901" y="382270"/>
                </a:lnTo>
                <a:lnTo>
                  <a:pt x="133680" y="379730"/>
                </a:lnTo>
                <a:lnTo>
                  <a:pt x="135597" y="378460"/>
                </a:lnTo>
                <a:lnTo>
                  <a:pt x="141376" y="375920"/>
                </a:lnTo>
                <a:lnTo>
                  <a:pt x="143294" y="378460"/>
                </a:lnTo>
                <a:lnTo>
                  <a:pt x="143294" y="383540"/>
                </a:lnTo>
                <a:lnTo>
                  <a:pt x="141376" y="383540"/>
                </a:lnTo>
                <a:lnTo>
                  <a:pt x="139446" y="386080"/>
                </a:lnTo>
                <a:lnTo>
                  <a:pt x="139446" y="389890"/>
                </a:lnTo>
                <a:lnTo>
                  <a:pt x="141376" y="393700"/>
                </a:lnTo>
                <a:lnTo>
                  <a:pt x="139446" y="400050"/>
                </a:lnTo>
                <a:lnTo>
                  <a:pt x="135597" y="403860"/>
                </a:lnTo>
                <a:lnTo>
                  <a:pt x="131749" y="408940"/>
                </a:lnTo>
                <a:lnTo>
                  <a:pt x="124142" y="415290"/>
                </a:lnTo>
                <a:lnTo>
                  <a:pt x="121412" y="422910"/>
                </a:lnTo>
                <a:lnTo>
                  <a:pt x="123367" y="431800"/>
                </a:lnTo>
                <a:lnTo>
                  <a:pt x="129832" y="440690"/>
                </a:lnTo>
                <a:lnTo>
                  <a:pt x="129463" y="449580"/>
                </a:lnTo>
                <a:lnTo>
                  <a:pt x="129832" y="458470"/>
                </a:lnTo>
                <a:lnTo>
                  <a:pt x="133070" y="466090"/>
                </a:lnTo>
                <a:lnTo>
                  <a:pt x="141376" y="469900"/>
                </a:lnTo>
                <a:lnTo>
                  <a:pt x="143598" y="478790"/>
                </a:lnTo>
                <a:lnTo>
                  <a:pt x="147624" y="483870"/>
                </a:lnTo>
                <a:lnTo>
                  <a:pt x="153822" y="487680"/>
                </a:lnTo>
                <a:lnTo>
                  <a:pt x="162534" y="491490"/>
                </a:lnTo>
                <a:lnTo>
                  <a:pt x="170230" y="488950"/>
                </a:lnTo>
                <a:lnTo>
                  <a:pt x="170230" y="487680"/>
                </a:lnTo>
                <a:lnTo>
                  <a:pt x="177927" y="488950"/>
                </a:lnTo>
                <a:lnTo>
                  <a:pt x="183692" y="491490"/>
                </a:lnTo>
                <a:lnTo>
                  <a:pt x="193319" y="487680"/>
                </a:lnTo>
                <a:lnTo>
                  <a:pt x="193319" y="481330"/>
                </a:lnTo>
                <a:lnTo>
                  <a:pt x="191389" y="477520"/>
                </a:lnTo>
                <a:lnTo>
                  <a:pt x="199961" y="471170"/>
                </a:lnTo>
                <a:lnTo>
                  <a:pt x="203657" y="461010"/>
                </a:lnTo>
                <a:lnTo>
                  <a:pt x="204114" y="450850"/>
                </a:lnTo>
                <a:lnTo>
                  <a:pt x="202933" y="440690"/>
                </a:lnTo>
                <a:lnTo>
                  <a:pt x="194665" y="415290"/>
                </a:lnTo>
                <a:lnTo>
                  <a:pt x="191630" y="392430"/>
                </a:lnTo>
                <a:lnTo>
                  <a:pt x="191782" y="375920"/>
                </a:lnTo>
                <a:lnTo>
                  <a:pt x="191846" y="369570"/>
                </a:lnTo>
                <a:lnTo>
                  <a:pt x="193319" y="342900"/>
                </a:lnTo>
                <a:lnTo>
                  <a:pt x="191389" y="342900"/>
                </a:lnTo>
                <a:lnTo>
                  <a:pt x="191389" y="341630"/>
                </a:lnTo>
                <a:lnTo>
                  <a:pt x="197561" y="337820"/>
                </a:lnTo>
                <a:lnTo>
                  <a:pt x="201739" y="331470"/>
                </a:lnTo>
                <a:lnTo>
                  <a:pt x="204114" y="325120"/>
                </a:lnTo>
                <a:lnTo>
                  <a:pt x="204863" y="317500"/>
                </a:lnTo>
                <a:lnTo>
                  <a:pt x="206781" y="317500"/>
                </a:lnTo>
                <a:lnTo>
                  <a:pt x="208711" y="316230"/>
                </a:lnTo>
                <a:lnTo>
                  <a:pt x="210629" y="316230"/>
                </a:lnTo>
                <a:lnTo>
                  <a:pt x="212559" y="313690"/>
                </a:lnTo>
                <a:lnTo>
                  <a:pt x="212559" y="309880"/>
                </a:lnTo>
                <a:lnTo>
                  <a:pt x="216408" y="309880"/>
                </a:lnTo>
                <a:lnTo>
                  <a:pt x="216408" y="308610"/>
                </a:lnTo>
                <a:lnTo>
                  <a:pt x="218325" y="306070"/>
                </a:lnTo>
                <a:lnTo>
                  <a:pt x="218325" y="302260"/>
                </a:lnTo>
                <a:lnTo>
                  <a:pt x="224104" y="297180"/>
                </a:lnTo>
                <a:lnTo>
                  <a:pt x="226021" y="297180"/>
                </a:lnTo>
                <a:lnTo>
                  <a:pt x="227952" y="293370"/>
                </a:lnTo>
                <a:lnTo>
                  <a:pt x="229870" y="293370"/>
                </a:lnTo>
                <a:lnTo>
                  <a:pt x="232067" y="284480"/>
                </a:lnTo>
                <a:lnTo>
                  <a:pt x="235889" y="278130"/>
                </a:lnTo>
                <a:lnTo>
                  <a:pt x="241503" y="271780"/>
                </a:lnTo>
                <a:lnTo>
                  <a:pt x="249110" y="269240"/>
                </a:lnTo>
                <a:lnTo>
                  <a:pt x="249110" y="267970"/>
                </a:lnTo>
                <a:lnTo>
                  <a:pt x="251040" y="267970"/>
                </a:lnTo>
                <a:lnTo>
                  <a:pt x="260654" y="261620"/>
                </a:lnTo>
                <a:lnTo>
                  <a:pt x="262572" y="255270"/>
                </a:lnTo>
                <a:lnTo>
                  <a:pt x="264426" y="254000"/>
                </a:lnTo>
                <a:lnTo>
                  <a:pt x="268109" y="251460"/>
                </a:lnTo>
                <a:lnTo>
                  <a:pt x="273646" y="246380"/>
                </a:lnTo>
                <a:lnTo>
                  <a:pt x="279895" y="240030"/>
                </a:lnTo>
                <a:lnTo>
                  <a:pt x="287591" y="234950"/>
                </a:lnTo>
                <a:lnTo>
                  <a:pt x="289750" y="241300"/>
                </a:lnTo>
                <a:lnTo>
                  <a:pt x="293357" y="250190"/>
                </a:lnTo>
                <a:lnTo>
                  <a:pt x="298411" y="257810"/>
                </a:lnTo>
                <a:lnTo>
                  <a:pt x="304901" y="261620"/>
                </a:lnTo>
                <a:lnTo>
                  <a:pt x="304901" y="264160"/>
                </a:lnTo>
                <a:lnTo>
                  <a:pt x="306832" y="264160"/>
                </a:lnTo>
                <a:lnTo>
                  <a:pt x="306832" y="265430"/>
                </a:lnTo>
                <a:lnTo>
                  <a:pt x="312597" y="265430"/>
                </a:lnTo>
                <a:lnTo>
                  <a:pt x="322224" y="267970"/>
                </a:lnTo>
                <a:lnTo>
                  <a:pt x="340677" y="267970"/>
                </a:lnTo>
                <a:lnTo>
                  <a:pt x="349148" y="266700"/>
                </a:lnTo>
                <a:lnTo>
                  <a:pt x="356184" y="261620"/>
                </a:lnTo>
                <a:lnTo>
                  <a:pt x="360692" y="254000"/>
                </a:lnTo>
                <a:lnTo>
                  <a:pt x="362623" y="254000"/>
                </a:lnTo>
                <a:lnTo>
                  <a:pt x="362623" y="247650"/>
                </a:lnTo>
                <a:lnTo>
                  <a:pt x="364540" y="243840"/>
                </a:lnTo>
                <a:lnTo>
                  <a:pt x="364540" y="240030"/>
                </a:lnTo>
                <a:lnTo>
                  <a:pt x="366471" y="234950"/>
                </a:lnTo>
                <a:lnTo>
                  <a:pt x="368388" y="229870"/>
                </a:lnTo>
                <a:lnTo>
                  <a:pt x="367906" y="217170"/>
                </a:lnTo>
                <a:lnTo>
                  <a:pt x="366712" y="205740"/>
                </a:lnTo>
                <a:lnTo>
                  <a:pt x="368388" y="198120"/>
                </a:lnTo>
                <a:close/>
              </a:path>
              <a:path w="1126490" h="491489">
                <a:moveTo>
                  <a:pt x="479983" y="52070"/>
                </a:moveTo>
                <a:lnTo>
                  <a:pt x="476135" y="45720"/>
                </a:lnTo>
                <a:lnTo>
                  <a:pt x="476135" y="44450"/>
                </a:lnTo>
                <a:lnTo>
                  <a:pt x="478053" y="44450"/>
                </a:lnTo>
                <a:lnTo>
                  <a:pt x="478053" y="41910"/>
                </a:lnTo>
                <a:lnTo>
                  <a:pt x="458812" y="5080"/>
                </a:lnTo>
                <a:lnTo>
                  <a:pt x="441020" y="1270"/>
                </a:lnTo>
                <a:lnTo>
                  <a:pt x="434467" y="0"/>
                </a:lnTo>
                <a:lnTo>
                  <a:pt x="426110" y="0"/>
                </a:lnTo>
                <a:lnTo>
                  <a:pt x="413753" y="8890"/>
                </a:lnTo>
                <a:lnTo>
                  <a:pt x="410959" y="21590"/>
                </a:lnTo>
                <a:lnTo>
                  <a:pt x="412851" y="36830"/>
                </a:lnTo>
                <a:lnTo>
                  <a:pt x="414566" y="53340"/>
                </a:lnTo>
                <a:lnTo>
                  <a:pt x="418414" y="60960"/>
                </a:lnTo>
                <a:lnTo>
                  <a:pt x="414566" y="71120"/>
                </a:lnTo>
                <a:lnTo>
                  <a:pt x="418414" y="74930"/>
                </a:lnTo>
                <a:lnTo>
                  <a:pt x="418744" y="86360"/>
                </a:lnTo>
                <a:lnTo>
                  <a:pt x="419620" y="96520"/>
                </a:lnTo>
                <a:lnTo>
                  <a:pt x="422262" y="118110"/>
                </a:lnTo>
                <a:lnTo>
                  <a:pt x="421957" y="140970"/>
                </a:lnTo>
                <a:lnTo>
                  <a:pt x="420712" y="185420"/>
                </a:lnTo>
                <a:lnTo>
                  <a:pt x="420585" y="191770"/>
                </a:lnTo>
                <a:lnTo>
                  <a:pt x="420344" y="210820"/>
                </a:lnTo>
                <a:lnTo>
                  <a:pt x="419620" y="224790"/>
                </a:lnTo>
                <a:lnTo>
                  <a:pt x="417449" y="252730"/>
                </a:lnTo>
                <a:lnTo>
                  <a:pt x="413842" y="279400"/>
                </a:lnTo>
                <a:lnTo>
                  <a:pt x="408800" y="294640"/>
                </a:lnTo>
                <a:lnTo>
                  <a:pt x="408165" y="306070"/>
                </a:lnTo>
                <a:lnTo>
                  <a:pt x="406628" y="316230"/>
                </a:lnTo>
                <a:lnTo>
                  <a:pt x="404736" y="326390"/>
                </a:lnTo>
                <a:lnTo>
                  <a:pt x="403021" y="337820"/>
                </a:lnTo>
                <a:lnTo>
                  <a:pt x="399173" y="337820"/>
                </a:lnTo>
                <a:lnTo>
                  <a:pt x="394246" y="346710"/>
                </a:lnTo>
                <a:lnTo>
                  <a:pt x="384263" y="351790"/>
                </a:lnTo>
                <a:lnTo>
                  <a:pt x="345300" y="372110"/>
                </a:lnTo>
                <a:lnTo>
                  <a:pt x="329920" y="382270"/>
                </a:lnTo>
                <a:lnTo>
                  <a:pt x="320141" y="387350"/>
                </a:lnTo>
                <a:lnTo>
                  <a:pt x="310921" y="391160"/>
                </a:lnTo>
                <a:lnTo>
                  <a:pt x="302044" y="394970"/>
                </a:lnTo>
                <a:lnTo>
                  <a:pt x="293357" y="397510"/>
                </a:lnTo>
                <a:lnTo>
                  <a:pt x="291439" y="400050"/>
                </a:lnTo>
                <a:lnTo>
                  <a:pt x="291439" y="403860"/>
                </a:lnTo>
                <a:lnTo>
                  <a:pt x="301231" y="403860"/>
                </a:lnTo>
                <a:lnTo>
                  <a:pt x="329920" y="400050"/>
                </a:lnTo>
                <a:lnTo>
                  <a:pt x="364540" y="393700"/>
                </a:lnTo>
                <a:lnTo>
                  <a:pt x="366471" y="396240"/>
                </a:lnTo>
                <a:lnTo>
                  <a:pt x="376085" y="396240"/>
                </a:lnTo>
                <a:lnTo>
                  <a:pt x="386346" y="393700"/>
                </a:lnTo>
                <a:lnTo>
                  <a:pt x="391477" y="392430"/>
                </a:lnTo>
                <a:lnTo>
                  <a:pt x="393407" y="393700"/>
                </a:lnTo>
                <a:lnTo>
                  <a:pt x="393407" y="396240"/>
                </a:lnTo>
                <a:lnTo>
                  <a:pt x="410718" y="396240"/>
                </a:lnTo>
                <a:lnTo>
                  <a:pt x="417360" y="398780"/>
                </a:lnTo>
                <a:lnTo>
                  <a:pt x="423468" y="401320"/>
                </a:lnTo>
                <a:lnTo>
                  <a:pt x="429933" y="402590"/>
                </a:lnTo>
                <a:lnTo>
                  <a:pt x="437654" y="403860"/>
                </a:lnTo>
                <a:lnTo>
                  <a:pt x="437654" y="407670"/>
                </a:lnTo>
                <a:lnTo>
                  <a:pt x="450342" y="405130"/>
                </a:lnTo>
                <a:lnTo>
                  <a:pt x="456895" y="401320"/>
                </a:lnTo>
                <a:lnTo>
                  <a:pt x="462000" y="394970"/>
                </a:lnTo>
                <a:lnTo>
                  <a:pt x="463854" y="392430"/>
                </a:lnTo>
                <a:lnTo>
                  <a:pt x="470357" y="383540"/>
                </a:lnTo>
                <a:lnTo>
                  <a:pt x="470357" y="297180"/>
                </a:lnTo>
                <a:lnTo>
                  <a:pt x="471868" y="283210"/>
                </a:lnTo>
                <a:lnTo>
                  <a:pt x="469392" y="261620"/>
                </a:lnTo>
                <a:lnTo>
                  <a:pt x="465493" y="240030"/>
                </a:lnTo>
                <a:lnTo>
                  <a:pt x="462661" y="224790"/>
                </a:lnTo>
                <a:lnTo>
                  <a:pt x="463778" y="213360"/>
                </a:lnTo>
                <a:lnTo>
                  <a:pt x="464350" y="200660"/>
                </a:lnTo>
                <a:lnTo>
                  <a:pt x="464515" y="190500"/>
                </a:lnTo>
                <a:lnTo>
                  <a:pt x="464642" y="172720"/>
                </a:lnTo>
                <a:lnTo>
                  <a:pt x="465137" y="161290"/>
                </a:lnTo>
                <a:lnTo>
                  <a:pt x="465150" y="139700"/>
                </a:lnTo>
                <a:lnTo>
                  <a:pt x="465670" y="124460"/>
                </a:lnTo>
                <a:lnTo>
                  <a:pt x="468439" y="114300"/>
                </a:lnTo>
                <a:lnTo>
                  <a:pt x="469849" y="101600"/>
                </a:lnTo>
                <a:lnTo>
                  <a:pt x="471081" y="88900"/>
                </a:lnTo>
                <a:lnTo>
                  <a:pt x="471957" y="77470"/>
                </a:lnTo>
                <a:lnTo>
                  <a:pt x="472287" y="66040"/>
                </a:lnTo>
                <a:lnTo>
                  <a:pt x="476135" y="57150"/>
                </a:lnTo>
                <a:lnTo>
                  <a:pt x="479983" y="52070"/>
                </a:lnTo>
                <a:close/>
              </a:path>
              <a:path w="1126490" h="491489">
                <a:moveTo>
                  <a:pt x="853211" y="158483"/>
                </a:moveTo>
                <a:lnTo>
                  <a:pt x="851293" y="158483"/>
                </a:lnTo>
                <a:lnTo>
                  <a:pt x="851293" y="157213"/>
                </a:lnTo>
                <a:lnTo>
                  <a:pt x="849363" y="147053"/>
                </a:lnTo>
                <a:lnTo>
                  <a:pt x="841679" y="147053"/>
                </a:lnTo>
                <a:lnTo>
                  <a:pt x="839749" y="136893"/>
                </a:lnTo>
                <a:lnTo>
                  <a:pt x="835901" y="135623"/>
                </a:lnTo>
                <a:lnTo>
                  <a:pt x="835901" y="131813"/>
                </a:lnTo>
                <a:lnTo>
                  <a:pt x="828382" y="128003"/>
                </a:lnTo>
                <a:lnTo>
                  <a:pt x="820508" y="125463"/>
                </a:lnTo>
                <a:lnTo>
                  <a:pt x="812634" y="121653"/>
                </a:lnTo>
                <a:lnTo>
                  <a:pt x="805116" y="117843"/>
                </a:lnTo>
                <a:lnTo>
                  <a:pt x="799045" y="112763"/>
                </a:lnTo>
                <a:lnTo>
                  <a:pt x="792619" y="108953"/>
                </a:lnTo>
                <a:lnTo>
                  <a:pt x="786180" y="103873"/>
                </a:lnTo>
                <a:lnTo>
                  <a:pt x="780110" y="100063"/>
                </a:lnTo>
                <a:lnTo>
                  <a:pt x="782027" y="98793"/>
                </a:lnTo>
                <a:lnTo>
                  <a:pt x="782027" y="96253"/>
                </a:lnTo>
                <a:lnTo>
                  <a:pt x="768565" y="92443"/>
                </a:lnTo>
                <a:lnTo>
                  <a:pt x="757986" y="89903"/>
                </a:lnTo>
                <a:lnTo>
                  <a:pt x="747407" y="88633"/>
                </a:lnTo>
                <a:lnTo>
                  <a:pt x="733933" y="92443"/>
                </a:lnTo>
                <a:lnTo>
                  <a:pt x="729881" y="103873"/>
                </a:lnTo>
                <a:lnTo>
                  <a:pt x="725995" y="115303"/>
                </a:lnTo>
                <a:lnTo>
                  <a:pt x="721766" y="126733"/>
                </a:lnTo>
                <a:lnTo>
                  <a:pt x="716622" y="136893"/>
                </a:lnTo>
                <a:lnTo>
                  <a:pt x="714159" y="147053"/>
                </a:lnTo>
                <a:lnTo>
                  <a:pt x="711327" y="155943"/>
                </a:lnTo>
                <a:lnTo>
                  <a:pt x="706335" y="161023"/>
                </a:lnTo>
                <a:lnTo>
                  <a:pt x="697382" y="164833"/>
                </a:lnTo>
                <a:lnTo>
                  <a:pt x="697204" y="154673"/>
                </a:lnTo>
                <a:lnTo>
                  <a:pt x="694499" y="145783"/>
                </a:lnTo>
                <a:lnTo>
                  <a:pt x="690346" y="135623"/>
                </a:lnTo>
                <a:lnTo>
                  <a:pt x="685838" y="128003"/>
                </a:lnTo>
                <a:lnTo>
                  <a:pt x="676910" y="124193"/>
                </a:lnTo>
                <a:lnTo>
                  <a:pt x="666356" y="122923"/>
                </a:lnTo>
                <a:lnTo>
                  <a:pt x="656894" y="124193"/>
                </a:lnTo>
                <a:lnTo>
                  <a:pt x="651205" y="133083"/>
                </a:lnTo>
                <a:lnTo>
                  <a:pt x="644474" y="136893"/>
                </a:lnTo>
                <a:lnTo>
                  <a:pt x="640626" y="143243"/>
                </a:lnTo>
                <a:lnTo>
                  <a:pt x="635812" y="158483"/>
                </a:lnTo>
                <a:lnTo>
                  <a:pt x="630402" y="166103"/>
                </a:lnTo>
                <a:lnTo>
                  <a:pt x="625716" y="173723"/>
                </a:lnTo>
                <a:lnTo>
                  <a:pt x="621741" y="181343"/>
                </a:lnTo>
                <a:lnTo>
                  <a:pt x="618502" y="190233"/>
                </a:lnTo>
                <a:lnTo>
                  <a:pt x="618375" y="196583"/>
                </a:lnTo>
                <a:lnTo>
                  <a:pt x="618401" y="199123"/>
                </a:lnTo>
                <a:lnTo>
                  <a:pt x="641743" y="233413"/>
                </a:lnTo>
                <a:lnTo>
                  <a:pt x="661073" y="238493"/>
                </a:lnTo>
                <a:lnTo>
                  <a:pt x="682205" y="237223"/>
                </a:lnTo>
                <a:lnTo>
                  <a:pt x="703148" y="232143"/>
                </a:lnTo>
                <a:lnTo>
                  <a:pt x="703097" y="241033"/>
                </a:lnTo>
                <a:lnTo>
                  <a:pt x="702665" y="247383"/>
                </a:lnTo>
                <a:lnTo>
                  <a:pt x="701535" y="253733"/>
                </a:lnTo>
                <a:lnTo>
                  <a:pt x="699300" y="261353"/>
                </a:lnTo>
                <a:lnTo>
                  <a:pt x="695032" y="263893"/>
                </a:lnTo>
                <a:lnTo>
                  <a:pt x="686803" y="268973"/>
                </a:lnTo>
                <a:lnTo>
                  <a:pt x="633895" y="298183"/>
                </a:lnTo>
                <a:lnTo>
                  <a:pt x="602627" y="319773"/>
                </a:lnTo>
                <a:lnTo>
                  <a:pt x="585736" y="328663"/>
                </a:lnTo>
                <a:lnTo>
                  <a:pt x="568477" y="331203"/>
                </a:lnTo>
                <a:lnTo>
                  <a:pt x="558863" y="338823"/>
                </a:lnTo>
                <a:lnTo>
                  <a:pt x="547319" y="338823"/>
                </a:lnTo>
                <a:lnTo>
                  <a:pt x="539623" y="348983"/>
                </a:lnTo>
                <a:lnTo>
                  <a:pt x="537692" y="352793"/>
                </a:lnTo>
                <a:lnTo>
                  <a:pt x="528078" y="355333"/>
                </a:lnTo>
                <a:lnTo>
                  <a:pt x="526148" y="360413"/>
                </a:lnTo>
                <a:lnTo>
                  <a:pt x="516534" y="374383"/>
                </a:lnTo>
                <a:lnTo>
                  <a:pt x="512686" y="374383"/>
                </a:lnTo>
                <a:lnTo>
                  <a:pt x="512724" y="385813"/>
                </a:lnTo>
                <a:lnTo>
                  <a:pt x="513651" y="397243"/>
                </a:lnTo>
                <a:lnTo>
                  <a:pt x="517550" y="407403"/>
                </a:lnTo>
                <a:lnTo>
                  <a:pt x="526148" y="413753"/>
                </a:lnTo>
                <a:lnTo>
                  <a:pt x="529996" y="418833"/>
                </a:lnTo>
                <a:lnTo>
                  <a:pt x="535292" y="421373"/>
                </a:lnTo>
                <a:lnTo>
                  <a:pt x="541299" y="421373"/>
                </a:lnTo>
                <a:lnTo>
                  <a:pt x="547319" y="418833"/>
                </a:lnTo>
                <a:lnTo>
                  <a:pt x="551167" y="426453"/>
                </a:lnTo>
                <a:lnTo>
                  <a:pt x="560781" y="426453"/>
                </a:lnTo>
                <a:lnTo>
                  <a:pt x="564629" y="422643"/>
                </a:lnTo>
                <a:lnTo>
                  <a:pt x="566559" y="418833"/>
                </a:lnTo>
                <a:lnTo>
                  <a:pt x="568477" y="415023"/>
                </a:lnTo>
                <a:lnTo>
                  <a:pt x="583780" y="411213"/>
                </a:lnTo>
                <a:lnTo>
                  <a:pt x="598538" y="408673"/>
                </a:lnTo>
                <a:lnTo>
                  <a:pt x="630047" y="406133"/>
                </a:lnTo>
                <a:lnTo>
                  <a:pt x="630047" y="399783"/>
                </a:lnTo>
                <a:lnTo>
                  <a:pt x="626198" y="399783"/>
                </a:lnTo>
                <a:lnTo>
                  <a:pt x="626198" y="397243"/>
                </a:lnTo>
                <a:lnTo>
                  <a:pt x="618375" y="395973"/>
                </a:lnTo>
                <a:lnTo>
                  <a:pt x="601306" y="393433"/>
                </a:lnTo>
                <a:lnTo>
                  <a:pt x="593496" y="392163"/>
                </a:lnTo>
                <a:lnTo>
                  <a:pt x="593496" y="385813"/>
                </a:lnTo>
                <a:lnTo>
                  <a:pt x="595414" y="382003"/>
                </a:lnTo>
                <a:lnTo>
                  <a:pt x="603110" y="380733"/>
                </a:lnTo>
                <a:lnTo>
                  <a:pt x="606958" y="371843"/>
                </a:lnTo>
                <a:lnTo>
                  <a:pt x="612724" y="368033"/>
                </a:lnTo>
                <a:lnTo>
                  <a:pt x="612724" y="366763"/>
                </a:lnTo>
                <a:lnTo>
                  <a:pt x="618502" y="366763"/>
                </a:lnTo>
                <a:lnTo>
                  <a:pt x="635038" y="352793"/>
                </a:lnTo>
                <a:lnTo>
                  <a:pt x="654088" y="341363"/>
                </a:lnTo>
                <a:lnTo>
                  <a:pt x="673150" y="328663"/>
                </a:lnTo>
                <a:lnTo>
                  <a:pt x="689686" y="312153"/>
                </a:lnTo>
                <a:lnTo>
                  <a:pt x="691603" y="312153"/>
                </a:lnTo>
                <a:lnTo>
                  <a:pt x="691603" y="308343"/>
                </a:lnTo>
                <a:lnTo>
                  <a:pt x="697382" y="304533"/>
                </a:lnTo>
                <a:lnTo>
                  <a:pt x="705078" y="300723"/>
                </a:lnTo>
                <a:lnTo>
                  <a:pt x="710844" y="296913"/>
                </a:lnTo>
                <a:lnTo>
                  <a:pt x="715391" y="317233"/>
                </a:lnTo>
                <a:lnTo>
                  <a:pt x="719747" y="336283"/>
                </a:lnTo>
                <a:lnTo>
                  <a:pt x="723023" y="356603"/>
                </a:lnTo>
                <a:lnTo>
                  <a:pt x="724319" y="378193"/>
                </a:lnTo>
                <a:lnTo>
                  <a:pt x="720471" y="378193"/>
                </a:lnTo>
                <a:lnTo>
                  <a:pt x="720471" y="384543"/>
                </a:lnTo>
                <a:lnTo>
                  <a:pt x="718540" y="384543"/>
                </a:lnTo>
                <a:lnTo>
                  <a:pt x="712774" y="392163"/>
                </a:lnTo>
                <a:lnTo>
                  <a:pt x="706996" y="389623"/>
                </a:lnTo>
                <a:lnTo>
                  <a:pt x="697382" y="393433"/>
                </a:lnTo>
                <a:lnTo>
                  <a:pt x="697382" y="397243"/>
                </a:lnTo>
                <a:lnTo>
                  <a:pt x="688809" y="399783"/>
                </a:lnTo>
                <a:lnTo>
                  <a:pt x="680783" y="401053"/>
                </a:lnTo>
                <a:lnTo>
                  <a:pt x="673849" y="401053"/>
                </a:lnTo>
                <a:lnTo>
                  <a:pt x="668528" y="403593"/>
                </a:lnTo>
                <a:lnTo>
                  <a:pt x="678738" y="407403"/>
                </a:lnTo>
                <a:lnTo>
                  <a:pt x="694016" y="409943"/>
                </a:lnTo>
                <a:lnTo>
                  <a:pt x="708558" y="413753"/>
                </a:lnTo>
                <a:lnTo>
                  <a:pt x="716622" y="421373"/>
                </a:lnTo>
                <a:lnTo>
                  <a:pt x="725043" y="423913"/>
                </a:lnTo>
                <a:lnTo>
                  <a:pt x="742594" y="432803"/>
                </a:lnTo>
                <a:lnTo>
                  <a:pt x="753173" y="436613"/>
                </a:lnTo>
                <a:lnTo>
                  <a:pt x="760082" y="436613"/>
                </a:lnTo>
                <a:lnTo>
                  <a:pt x="768083" y="435343"/>
                </a:lnTo>
                <a:lnTo>
                  <a:pt x="775360" y="431533"/>
                </a:lnTo>
                <a:lnTo>
                  <a:pt x="780110" y="425183"/>
                </a:lnTo>
                <a:lnTo>
                  <a:pt x="783958" y="425183"/>
                </a:lnTo>
                <a:lnTo>
                  <a:pt x="783958" y="422643"/>
                </a:lnTo>
                <a:lnTo>
                  <a:pt x="785876" y="418833"/>
                </a:lnTo>
                <a:lnTo>
                  <a:pt x="784072" y="392163"/>
                </a:lnTo>
                <a:lnTo>
                  <a:pt x="782269" y="366763"/>
                </a:lnTo>
                <a:lnTo>
                  <a:pt x="780745" y="341363"/>
                </a:lnTo>
                <a:lnTo>
                  <a:pt x="780199" y="319773"/>
                </a:lnTo>
                <a:lnTo>
                  <a:pt x="780110" y="314693"/>
                </a:lnTo>
                <a:lnTo>
                  <a:pt x="782027" y="314693"/>
                </a:lnTo>
                <a:lnTo>
                  <a:pt x="781075" y="301993"/>
                </a:lnTo>
                <a:lnTo>
                  <a:pt x="779868" y="296913"/>
                </a:lnTo>
                <a:lnTo>
                  <a:pt x="778662" y="291833"/>
                </a:lnTo>
                <a:lnTo>
                  <a:pt x="772414" y="271513"/>
                </a:lnTo>
                <a:lnTo>
                  <a:pt x="770521" y="255003"/>
                </a:lnTo>
                <a:lnTo>
                  <a:pt x="768807" y="238493"/>
                </a:lnTo>
                <a:lnTo>
                  <a:pt x="768832" y="232143"/>
                </a:lnTo>
                <a:lnTo>
                  <a:pt x="768896" y="220713"/>
                </a:lnTo>
                <a:lnTo>
                  <a:pt x="772414" y="206743"/>
                </a:lnTo>
                <a:lnTo>
                  <a:pt x="788530" y="194043"/>
                </a:lnTo>
                <a:lnTo>
                  <a:pt x="811847" y="186423"/>
                </a:lnTo>
                <a:lnTo>
                  <a:pt x="835177" y="177533"/>
                </a:lnTo>
                <a:lnTo>
                  <a:pt x="851293" y="166103"/>
                </a:lnTo>
                <a:lnTo>
                  <a:pt x="853211" y="164833"/>
                </a:lnTo>
                <a:lnTo>
                  <a:pt x="853211" y="158483"/>
                </a:lnTo>
                <a:close/>
              </a:path>
              <a:path w="1126490" h="491489">
                <a:moveTo>
                  <a:pt x="1126413" y="246113"/>
                </a:moveTo>
                <a:lnTo>
                  <a:pt x="1120635" y="199123"/>
                </a:lnTo>
                <a:lnTo>
                  <a:pt x="1115682" y="190233"/>
                </a:lnTo>
                <a:lnTo>
                  <a:pt x="1109814" y="178803"/>
                </a:lnTo>
                <a:lnTo>
                  <a:pt x="1103591" y="169913"/>
                </a:lnTo>
                <a:lnTo>
                  <a:pt x="1097559" y="164833"/>
                </a:lnTo>
                <a:lnTo>
                  <a:pt x="1093711" y="161023"/>
                </a:lnTo>
                <a:lnTo>
                  <a:pt x="1087932" y="158483"/>
                </a:lnTo>
                <a:lnTo>
                  <a:pt x="1086015" y="154673"/>
                </a:lnTo>
                <a:lnTo>
                  <a:pt x="1082167" y="154673"/>
                </a:lnTo>
                <a:lnTo>
                  <a:pt x="1078318" y="153403"/>
                </a:lnTo>
                <a:lnTo>
                  <a:pt x="1076388" y="150863"/>
                </a:lnTo>
                <a:lnTo>
                  <a:pt x="1073150" y="150863"/>
                </a:lnTo>
                <a:lnTo>
                  <a:pt x="1066292" y="149593"/>
                </a:lnTo>
                <a:lnTo>
                  <a:pt x="1051496" y="145783"/>
                </a:lnTo>
                <a:lnTo>
                  <a:pt x="1044740" y="144513"/>
                </a:lnTo>
                <a:lnTo>
                  <a:pt x="1024445" y="140703"/>
                </a:lnTo>
                <a:lnTo>
                  <a:pt x="1009230" y="140703"/>
                </a:lnTo>
                <a:lnTo>
                  <a:pt x="968654" y="144513"/>
                </a:lnTo>
                <a:lnTo>
                  <a:pt x="966724" y="143243"/>
                </a:lnTo>
                <a:lnTo>
                  <a:pt x="966724" y="140703"/>
                </a:lnTo>
                <a:lnTo>
                  <a:pt x="972502" y="136893"/>
                </a:lnTo>
                <a:lnTo>
                  <a:pt x="978268" y="131813"/>
                </a:lnTo>
                <a:lnTo>
                  <a:pt x="982116" y="125463"/>
                </a:lnTo>
                <a:lnTo>
                  <a:pt x="988885" y="121653"/>
                </a:lnTo>
                <a:lnTo>
                  <a:pt x="992936" y="116573"/>
                </a:lnTo>
                <a:lnTo>
                  <a:pt x="995921" y="108953"/>
                </a:lnTo>
                <a:lnTo>
                  <a:pt x="999439" y="102603"/>
                </a:lnTo>
                <a:lnTo>
                  <a:pt x="999439" y="103873"/>
                </a:lnTo>
                <a:lnTo>
                  <a:pt x="1001356" y="103873"/>
                </a:lnTo>
                <a:lnTo>
                  <a:pt x="1001674" y="102603"/>
                </a:lnTo>
                <a:lnTo>
                  <a:pt x="1003287" y="96253"/>
                </a:lnTo>
                <a:lnTo>
                  <a:pt x="1003287" y="84823"/>
                </a:lnTo>
                <a:lnTo>
                  <a:pt x="999439" y="84823"/>
                </a:lnTo>
                <a:lnTo>
                  <a:pt x="997508" y="78473"/>
                </a:lnTo>
                <a:lnTo>
                  <a:pt x="999439" y="77203"/>
                </a:lnTo>
                <a:lnTo>
                  <a:pt x="999439" y="70853"/>
                </a:lnTo>
                <a:lnTo>
                  <a:pt x="990536" y="64503"/>
                </a:lnTo>
                <a:lnTo>
                  <a:pt x="984529" y="60693"/>
                </a:lnTo>
                <a:lnTo>
                  <a:pt x="977785" y="60693"/>
                </a:lnTo>
                <a:lnTo>
                  <a:pt x="945565" y="91173"/>
                </a:lnTo>
                <a:lnTo>
                  <a:pt x="941717" y="91173"/>
                </a:lnTo>
                <a:lnTo>
                  <a:pt x="935913" y="98793"/>
                </a:lnTo>
                <a:lnTo>
                  <a:pt x="921423" y="112763"/>
                </a:lnTo>
                <a:lnTo>
                  <a:pt x="916711" y="120383"/>
                </a:lnTo>
                <a:lnTo>
                  <a:pt x="912863" y="120383"/>
                </a:lnTo>
                <a:lnTo>
                  <a:pt x="907719" y="126733"/>
                </a:lnTo>
                <a:lnTo>
                  <a:pt x="896264" y="138163"/>
                </a:lnTo>
                <a:lnTo>
                  <a:pt x="884453" y="149593"/>
                </a:lnTo>
                <a:lnTo>
                  <a:pt x="878230" y="154673"/>
                </a:lnTo>
                <a:lnTo>
                  <a:pt x="872731" y="161023"/>
                </a:lnTo>
                <a:lnTo>
                  <a:pt x="867410" y="164833"/>
                </a:lnTo>
                <a:lnTo>
                  <a:pt x="861720" y="168643"/>
                </a:lnTo>
                <a:lnTo>
                  <a:pt x="855141" y="173723"/>
                </a:lnTo>
                <a:lnTo>
                  <a:pt x="855141" y="177533"/>
                </a:lnTo>
                <a:lnTo>
                  <a:pt x="851293" y="182613"/>
                </a:lnTo>
                <a:lnTo>
                  <a:pt x="851293" y="187693"/>
                </a:lnTo>
                <a:lnTo>
                  <a:pt x="848829" y="196583"/>
                </a:lnTo>
                <a:lnTo>
                  <a:pt x="847445" y="205473"/>
                </a:lnTo>
                <a:lnTo>
                  <a:pt x="847509" y="214363"/>
                </a:lnTo>
                <a:lnTo>
                  <a:pt x="849363" y="220713"/>
                </a:lnTo>
                <a:lnTo>
                  <a:pt x="853211" y="224523"/>
                </a:lnTo>
                <a:lnTo>
                  <a:pt x="855141" y="224523"/>
                </a:lnTo>
                <a:lnTo>
                  <a:pt x="857059" y="228333"/>
                </a:lnTo>
                <a:lnTo>
                  <a:pt x="862838" y="234683"/>
                </a:lnTo>
                <a:lnTo>
                  <a:pt x="861275" y="241033"/>
                </a:lnTo>
                <a:lnTo>
                  <a:pt x="858989" y="246113"/>
                </a:lnTo>
                <a:lnTo>
                  <a:pt x="855256" y="253733"/>
                </a:lnTo>
                <a:lnTo>
                  <a:pt x="849363" y="265163"/>
                </a:lnTo>
                <a:lnTo>
                  <a:pt x="847445" y="265163"/>
                </a:lnTo>
                <a:lnTo>
                  <a:pt x="846963" y="277863"/>
                </a:lnTo>
                <a:lnTo>
                  <a:pt x="847445" y="284213"/>
                </a:lnTo>
                <a:lnTo>
                  <a:pt x="849363" y="290563"/>
                </a:lnTo>
                <a:lnTo>
                  <a:pt x="853211" y="294373"/>
                </a:lnTo>
                <a:lnTo>
                  <a:pt x="860247" y="305803"/>
                </a:lnTo>
                <a:lnTo>
                  <a:pt x="874864" y="305803"/>
                </a:lnTo>
                <a:lnTo>
                  <a:pt x="891641" y="300723"/>
                </a:lnTo>
                <a:lnTo>
                  <a:pt x="905167" y="294373"/>
                </a:lnTo>
                <a:lnTo>
                  <a:pt x="905167" y="290563"/>
                </a:lnTo>
                <a:lnTo>
                  <a:pt x="909015" y="285483"/>
                </a:lnTo>
                <a:lnTo>
                  <a:pt x="916609" y="279133"/>
                </a:lnTo>
                <a:lnTo>
                  <a:pt x="922235" y="270243"/>
                </a:lnTo>
                <a:lnTo>
                  <a:pt x="926058" y="261353"/>
                </a:lnTo>
                <a:lnTo>
                  <a:pt x="928255" y="252463"/>
                </a:lnTo>
                <a:lnTo>
                  <a:pt x="931189" y="243573"/>
                </a:lnTo>
                <a:lnTo>
                  <a:pt x="930173" y="233413"/>
                </a:lnTo>
                <a:lnTo>
                  <a:pt x="927709" y="223253"/>
                </a:lnTo>
                <a:lnTo>
                  <a:pt x="926325" y="215633"/>
                </a:lnTo>
                <a:lnTo>
                  <a:pt x="931621" y="210553"/>
                </a:lnTo>
                <a:lnTo>
                  <a:pt x="938352" y="206743"/>
                </a:lnTo>
                <a:lnTo>
                  <a:pt x="945807" y="204203"/>
                </a:lnTo>
                <a:lnTo>
                  <a:pt x="953262" y="202933"/>
                </a:lnTo>
                <a:lnTo>
                  <a:pt x="955179" y="197853"/>
                </a:lnTo>
                <a:lnTo>
                  <a:pt x="962875" y="191503"/>
                </a:lnTo>
                <a:lnTo>
                  <a:pt x="968654" y="195313"/>
                </a:lnTo>
                <a:lnTo>
                  <a:pt x="963930" y="228333"/>
                </a:lnTo>
                <a:lnTo>
                  <a:pt x="948207" y="256273"/>
                </a:lnTo>
                <a:lnTo>
                  <a:pt x="927798" y="282943"/>
                </a:lnTo>
                <a:lnTo>
                  <a:pt x="909015" y="310883"/>
                </a:lnTo>
                <a:lnTo>
                  <a:pt x="903236" y="312153"/>
                </a:lnTo>
                <a:lnTo>
                  <a:pt x="901319" y="312153"/>
                </a:lnTo>
                <a:lnTo>
                  <a:pt x="899388" y="318503"/>
                </a:lnTo>
                <a:lnTo>
                  <a:pt x="899388" y="319773"/>
                </a:lnTo>
                <a:lnTo>
                  <a:pt x="901319" y="326123"/>
                </a:lnTo>
                <a:lnTo>
                  <a:pt x="905167" y="327393"/>
                </a:lnTo>
                <a:lnTo>
                  <a:pt x="909015" y="327393"/>
                </a:lnTo>
                <a:lnTo>
                  <a:pt x="912863" y="329933"/>
                </a:lnTo>
                <a:lnTo>
                  <a:pt x="914781" y="333743"/>
                </a:lnTo>
                <a:lnTo>
                  <a:pt x="914781" y="337553"/>
                </a:lnTo>
                <a:lnTo>
                  <a:pt x="933564" y="335013"/>
                </a:lnTo>
                <a:lnTo>
                  <a:pt x="949655" y="327393"/>
                </a:lnTo>
                <a:lnTo>
                  <a:pt x="963206" y="315963"/>
                </a:lnTo>
                <a:lnTo>
                  <a:pt x="974420" y="300723"/>
                </a:lnTo>
                <a:lnTo>
                  <a:pt x="978268" y="300723"/>
                </a:lnTo>
                <a:lnTo>
                  <a:pt x="978268" y="296913"/>
                </a:lnTo>
                <a:lnTo>
                  <a:pt x="985964" y="293103"/>
                </a:lnTo>
                <a:lnTo>
                  <a:pt x="982116" y="286753"/>
                </a:lnTo>
                <a:lnTo>
                  <a:pt x="989812" y="285483"/>
                </a:lnTo>
                <a:lnTo>
                  <a:pt x="989812" y="279133"/>
                </a:lnTo>
                <a:lnTo>
                  <a:pt x="998105" y="266433"/>
                </a:lnTo>
                <a:lnTo>
                  <a:pt x="1002804" y="253733"/>
                </a:lnTo>
                <a:lnTo>
                  <a:pt x="1008214" y="241033"/>
                </a:lnTo>
                <a:lnTo>
                  <a:pt x="1018667" y="230873"/>
                </a:lnTo>
                <a:lnTo>
                  <a:pt x="1020597" y="224523"/>
                </a:lnTo>
                <a:lnTo>
                  <a:pt x="1022515" y="220713"/>
                </a:lnTo>
                <a:lnTo>
                  <a:pt x="1022515" y="215633"/>
                </a:lnTo>
                <a:lnTo>
                  <a:pt x="1020597" y="215633"/>
                </a:lnTo>
                <a:lnTo>
                  <a:pt x="1022515" y="210553"/>
                </a:lnTo>
                <a:lnTo>
                  <a:pt x="1022515" y="205473"/>
                </a:lnTo>
                <a:lnTo>
                  <a:pt x="1020597" y="205473"/>
                </a:lnTo>
                <a:lnTo>
                  <a:pt x="1020597" y="199123"/>
                </a:lnTo>
                <a:lnTo>
                  <a:pt x="1018667" y="199123"/>
                </a:lnTo>
                <a:lnTo>
                  <a:pt x="1018667" y="191503"/>
                </a:lnTo>
                <a:lnTo>
                  <a:pt x="1024775" y="192773"/>
                </a:lnTo>
                <a:lnTo>
                  <a:pt x="1038428" y="195313"/>
                </a:lnTo>
                <a:lnTo>
                  <a:pt x="1045603" y="195313"/>
                </a:lnTo>
                <a:lnTo>
                  <a:pt x="1045603" y="199123"/>
                </a:lnTo>
                <a:lnTo>
                  <a:pt x="1052791" y="206743"/>
                </a:lnTo>
                <a:lnTo>
                  <a:pt x="1056906" y="216903"/>
                </a:lnTo>
                <a:lnTo>
                  <a:pt x="1057783" y="229603"/>
                </a:lnTo>
                <a:lnTo>
                  <a:pt x="1055230" y="239763"/>
                </a:lnTo>
                <a:lnTo>
                  <a:pt x="1057211" y="255003"/>
                </a:lnTo>
                <a:lnTo>
                  <a:pt x="1055230" y="266433"/>
                </a:lnTo>
                <a:lnTo>
                  <a:pt x="1050353" y="277863"/>
                </a:lnTo>
                <a:lnTo>
                  <a:pt x="1043686" y="290563"/>
                </a:lnTo>
                <a:lnTo>
                  <a:pt x="1037907" y="294373"/>
                </a:lnTo>
                <a:lnTo>
                  <a:pt x="1032141" y="300723"/>
                </a:lnTo>
                <a:lnTo>
                  <a:pt x="1030211" y="308343"/>
                </a:lnTo>
                <a:lnTo>
                  <a:pt x="1013777" y="315963"/>
                </a:lnTo>
                <a:lnTo>
                  <a:pt x="998232" y="328663"/>
                </a:lnTo>
                <a:lnTo>
                  <a:pt x="982332" y="341363"/>
                </a:lnTo>
                <a:lnTo>
                  <a:pt x="964806" y="348983"/>
                </a:lnTo>
                <a:lnTo>
                  <a:pt x="956513" y="348983"/>
                </a:lnTo>
                <a:lnTo>
                  <a:pt x="944245" y="346443"/>
                </a:lnTo>
                <a:lnTo>
                  <a:pt x="935939" y="345173"/>
                </a:lnTo>
                <a:lnTo>
                  <a:pt x="935939" y="347713"/>
                </a:lnTo>
                <a:lnTo>
                  <a:pt x="934021" y="348983"/>
                </a:lnTo>
                <a:lnTo>
                  <a:pt x="930173" y="348983"/>
                </a:lnTo>
                <a:lnTo>
                  <a:pt x="932332" y="355333"/>
                </a:lnTo>
                <a:lnTo>
                  <a:pt x="937387" y="360413"/>
                </a:lnTo>
                <a:lnTo>
                  <a:pt x="943165" y="365493"/>
                </a:lnTo>
                <a:lnTo>
                  <a:pt x="947483" y="371843"/>
                </a:lnTo>
                <a:lnTo>
                  <a:pt x="953376" y="376923"/>
                </a:lnTo>
                <a:lnTo>
                  <a:pt x="961440" y="383273"/>
                </a:lnTo>
                <a:lnTo>
                  <a:pt x="970216" y="388353"/>
                </a:lnTo>
                <a:lnTo>
                  <a:pt x="978268" y="392163"/>
                </a:lnTo>
                <a:lnTo>
                  <a:pt x="987894" y="389623"/>
                </a:lnTo>
                <a:lnTo>
                  <a:pt x="987894" y="388353"/>
                </a:lnTo>
                <a:lnTo>
                  <a:pt x="993660" y="388353"/>
                </a:lnTo>
                <a:lnTo>
                  <a:pt x="999439" y="385813"/>
                </a:lnTo>
                <a:lnTo>
                  <a:pt x="1001356" y="382003"/>
                </a:lnTo>
                <a:lnTo>
                  <a:pt x="1009053" y="382003"/>
                </a:lnTo>
                <a:lnTo>
                  <a:pt x="1014222" y="378193"/>
                </a:lnTo>
                <a:lnTo>
                  <a:pt x="1020114" y="375653"/>
                </a:lnTo>
                <a:lnTo>
                  <a:pt x="1025283" y="373113"/>
                </a:lnTo>
                <a:lnTo>
                  <a:pt x="1028293" y="368033"/>
                </a:lnTo>
                <a:lnTo>
                  <a:pt x="1041755" y="368033"/>
                </a:lnTo>
                <a:lnTo>
                  <a:pt x="1043228" y="366763"/>
                </a:lnTo>
                <a:lnTo>
                  <a:pt x="1046327" y="365493"/>
                </a:lnTo>
                <a:lnTo>
                  <a:pt x="1053388" y="362953"/>
                </a:lnTo>
                <a:lnTo>
                  <a:pt x="1066774" y="356603"/>
                </a:lnTo>
                <a:lnTo>
                  <a:pt x="1071397" y="351523"/>
                </a:lnTo>
                <a:lnTo>
                  <a:pt x="1081379" y="343903"/>
                </a:lnTo>
                <a:lnTo>
                  <a:pt x="1086015" y="337553"/>
                </a:lnTo>
                <a:lnTo>
                  <a:pt x="1096505" y="329933"/>
                </a:lnTo>
                <a:lnTo>
                  <a:pt x="1106449" y="315963"/>
                </a:lnTo>
                <a:lnTo>
                  <a:pt x="1113878" y="301993"/>
                </a:lnTo>
                <a:lnTo>
                  <a:pt x="1116787" y="289293"/>
                </a:lnTo>
                <a:lnTo>
                  <a:pt x="1118717" y="289293"/>
                </a:lnTo>
                <a:lnTo>
                  <a:pt x="1120457" y="277863"/>
                </a:lnTo>
                <a:lnTo>
                  <a:pt x="1122565" y="266433"/>
                </a:lnTo>
                <a:lnTo>
                  <a:pt x="1124673" y="256273"/>
                </a:lnTo>
                <a:lnTo>
                  <a:pt x="1126413" y="246113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3565" y="5648161"/>
            <a:ext cx="423545" cy="422909"/>
          </a:xfrm>
          <a:custGeom>
            <a:avLst/>
            <a:gdLst/>
            <a:ahLst/>
            <a:cxnLst/>
            <a:rect l="l" t="t" r="r" b="b"/>
            <a:pathLst>
              <a:path w="423545" h="422910">
                <a:moveTo>
                  <a:pt x="353325" y="71120"/>
                </a:moveTo>
                <a:lnTo>
                  <a:pt x="136597" y="71120"/>
                </a:lnTo>
                <a:lnTo>
                  <a:pt x="136597" y="67310"/>
                </a:lnTo>
                <a:lnTo>
                  <a:pt x="146216" y="66040"/>
                </a:lnTo>
                <a:lnTo>
                  <a:pt x="161608" y="66040"/>
                </a:lnTo>
                <a:lnTo>
                  <a:pt x="163141" y="64770"/>
                </a:lnTo>
                <a:lnTo>
                  <a:pt x="166658" y="63500"/>
                </a:lnTo>
                <a:lnTo>
                  <a:pt x="174864" y="60960"/>
                </a:lnTo>
                <a:lnTo>
                  <a:pt x="190466" y="57150"/>
                </a:lnTo>
                <a:lnTo>
                  <a:pt x="186618" y="52070"/>
                </a:lnTo>
                <a:lnTo>
                  <a:pt x="182770" y="48260"/>
                </a:lnTo>
                <a:lnTo>
                  <a:pt x="178923" y="45720"/>
                </a:lnTo>
                <a:lnTo>
                  <a:pt x="176999" y="38100"/>
                </a:lnTo>
                <a:lnTo>
                  <a:pt x="176999" y="34290"/>
                </a:lnTo>
                <a:lnTo>
                  <a:pt x="171227" y="30480"/>
                </a:lnTo>
                <a:lnTo>
                  <a:pt x="173752" y="11430"/>
                </a:lnTo>
                <a:lnTo>
                  <a:pt x="179885" y="1270"/>
                </a:lnTo>
                <a:lnTo>
                  <a:pt x="191789" y="0"/>
                </a:lnTo>
                <a:lnTo>
                  <a:pt x="211629" y="0"/>
                </a:lnTo>
                <a:lnTo>
                  <a:pt x="211629" y="3810"/>
                </a:lnTo>
                <a:lnTo>
                  <a:pt x="215477" y="3810"/>
                </a:lnTo>
                <a:lnTo>
                  <a:pt x="217401" y="5080"/>
                </a:lnTo>
                <a:lnTo>
                  <a:pt x="220647" y="12700"/>
                </a:lnTo>
                <a:lnTo>
                  <a:pt x="223173" y="22860"/>
                </a:lnTo>
                <a:lnTo>
                  <a:pt x="222812" y="33020"/>
                </a:lnTo>
                <a:lnTo>
                  <a:pt x="217401" y="40640"/>
                </a:lnTo>
                <a:lnTo>
                  <a:pt x="215477" y="44450"/>
                </a:lnTo>
                <a:lnTo>
                  <a:pt x="215477" y="48260"/>
                </a:lnTo>
                <a:lnTo>
                  <a:pt x="213553" y="52070"/>
                </a:lnTo>
                <a:lnTo>
                  <a:pt x="371794" y="52070"/>
                </a:lnTo>
                <a:lnTo>
                  <a:pt x="371313" y="53340"/>
                </a:lnTo>
                <a:lnTo>
                  <a:pt x="371313" y="59690"/>
                </a:lnTo>
                <a:lnTo>
                  <a:pt x="355922" y="59690"/>
                </a:lnTo>
                <a:lnTo>
                  <a:pt x="353325" y="71120"/>
                </a:lnTo>
                <a:close/>
              </a:path>
              <a:path w="423545" h="422910">
                <a:moveTo>
                  <a:pt x="371794" y="52070"/>
                </a:moveTo>
                <a:lnTo>
                  <a:pt x="213553" y="52070"/>
                </a:lnTo>
                <a:lnTo>
                  <a:pt x="223653" y="48260"/>
                </a:lnTo>
                <a:lnTo>
                  <a:pt x="253955" y="40640"/>
                </a:lnTo>
                <a:lnTo>
                  <a:pt x="255879" y="33020"/>
                </a:lnTo>
                <a:lnTo>
                  <a:pt x="265498" y="33020"/>
                </a:lnTo>
                <a:lnTo>
                  <a:pt x="271270" y="30480"/>
                </a:lnTo>
                <a:lnTo>
                  <a:pt x="271270" y="29210"/>
                </a:lnTo>
                <a:lnTo>
                  <a:pt x="273194" y="29210"/>
                </a:lnTo>
                <a:lnTo>
                  <a:pt x="277042" y="26670"/>
                </a:lnTo>
                <a:lnTo>
                  <a:pt x="278966" y="26670"/>
                </a:lnTo>
                <a:lnTo>
                  <a:pt x="284858" y="22860"/>
                </a:lnTo>
                <a:lnTo>
                  <a:pt x="297243" y="19050"/>
                </a:lnTo>
                <a:lnTo>
                  <a:pt x="327063" y="16510"/>
                </a:lnTo>
                <a:lnTo>
                  <a:pt x="342455" y="16510"/>
                </a:lnTo>
                <a:lnTo>
                  <a:pt x="347325" y="21590"/>
                </a:lnTo>
                <a:lnTo>
                  <a:pt x="352555" y="22860"/>
                </a:lnTo>
                <a:lnTo>
                  <a:pt x="357064" y="25400"/>
                </a:lnTo>
                <a:lnTo>
                  <a:pt x="359770" y="34290"/>
                </a:lnTo>
                <a:lnTo>
                  <a:pt x="363618" y="36830"/>
                </a:lnTo>
                <a:lnTo>
                  <a:pt x="365541" y="40640"/>
                </a:lnTo>
                <a:lnTo>
                  <a:pt x="367465" y="41910"/>
                </a:lnTo>
                <a:lnTo>
                  <a:pt x="369389" y="41910"/>
                </a:lnTo>
                <a:lnTo>
                  <a:pt x="373237" y="48260"/>
                </a:lnTo>
                <a:lnTo>
                  <a:pt x="371794" y="52070"/>
                </a:lnTo>
                <a:close/>
              </a:path>
              <a:path w="423545" h="422910">
                <a:moveTo>
                  <a:pt x="371313" y="62230"/>
                </a:moveTo>
                <a:lnTo>
                  <a:pt x="359770" y="59690"/>
                </a:lnTo>
                <a:lnTo>
                  <a:pt x="371313" y="59690"/>
                </a:lnTo>
                <a:lnTo>
                  <a:pt x="371313" y="62230"/>
                </a:lnTo>
                <a:close/>
              </a:path>
              <a:path w="423545" h="422910">
                <a:moveTo>
                  <a:pt x="77497" y="132080"/>
                </a:moveTo>
                <a:lnTo>
                  <a:pt x="53869" y="132080"/>
                </a:lnTo>
                <a:lnTo>
                  <a:pt x="48097" y="129540"/>
                </a:lnTo>
                <a:lnTo>
                  <a:pt x="40402" y="128270"/>
                </a:lnTo>
                <a:lnTo>
                  <a:pt x="40402" y="121920"/>
                </a:lnTo>
                <a:lnTo>
                  <a:pt x="36554" y="121920"/>
                </a:lnTo>
                <a:lnTo>
                  <a:pt x="32315" y="109220"/>
                </a:lnTo>
                <a:lnTo>
                  <a:pt x="32946" y="97790"/>
                </a:lnTo>
                <a:lnTo>
                  <a:pt x="36824" y="87630"/>
                </a:lnTo>
                <a:lnTo>
                  <a:pt x="42325" y="77470"/>
                </a:lnTo>
                <a:lnTo>
                  <a:pt x="82727" y="77470"/>
                </a:lnTo>
                <a:lnTo>
                  <a:pt x="102928" y="76200"/>
                </a:lnTo>
                <a:lnTo>
                  <a:pt x="123129" y="73660"/>
                </a:lnTo>
                <a:lnTo>
                  <a:pt x="126977" y="69850"/>
                </a:lnTo>
                <a:lnTo>
                  <a:pt x="130825" y="71120"/>
                </a:lnTo>
                <a:lnTo>
                  <a:pt x="353325" y="71120"/>
                </a:lnTo>
                <a:lnTo>
                  <a:pt x="353036" y="72390"/>
                </a:lnTo>
                <a:lnTo>
                  <a:pt x="345821" y="77470"/>
                </a:lnTo>
                <a:lnTo>
                  <a:pt x="336442" y="81280"/>
                </a:lnTo>
                <a:lnTo>
                  <a:pt x="327063" y="82550"/>
                </a:lnTo>
                <a:lnTo>
                  <a:pt x="323216" y="82550"/>
                </a:lnTo>
                <a:lnTo>
                  <a:pt x="321292" y="85090"/>
                </a:lnTo>
                <a:lnTo>
                  <a:pt x="319368" y="85090"/>
                </a:lnTo>
                <a:lnTo>
                  <a:pt x="280409" y="87630"/>
                </a:lnTo>
                <a:lnTo>
                  <a:pt x="260388" y="91440"/>
                </a:lnTo>
                <a:lnTo>
                  <a:pt x="244335" y="99060"/>
                </a:lnTo>
                <a:lnTo>
                  <a:pt x="191428" y="111760"/>
                </a:lnTo>
                <a:lnTo>
                  <a:pt x="138521" y="121920"/>
                </a:lnTo>
                <a:lnTo>
                  <a:pt x="138521" y="123190"/>
                </a:lnTo>
                <a:lnTo>
                  <a:pt x="134673" y="125730"/>
                </a:lnTo>
                <a:lnTo>
                  <a:pt x="130825" y="125730"/>
                </a:lnTo>
                <a:lnTo>
                  <a:pt x="125053" y="128270"/>
                </a:lnTo>
                <a:lnTo>
                  <a:pt x="111586" y="128270"/>
                </a:lnTo>
                <a:lnTo>
                  <a:pt x="111586" y="129540"/>
                </a:lnTo>
                <a:lnTo>
                  <a:pt x="97818" y="130810"/>
                </a:lnTo>
                <a:lnTo>
                  <a:pt x="88018" y="130810"/>
                </a:lnTo>
                <a:lnTo>
                  <a:pt x="77497" y="132080"/>
                </a:lnTo>
                <a:close/>
              </a:path>
              <a:path w="423545" h="422910">
                <a:moveTo>
                  <a:pt x="355471" y="185420"/>
                </a:moveTo>
                <a:lnTo>
                  <a:pt x="334759" y="185420"/>
                </a:lnTo>
                <a:lnTo>
                  <a:pt x="328987" y="184150"/>
                </a:lnTo>
                <a:lnTo>
                  <a:pt x="325139" y="184150"/>
                </a:lnTo>
                <a:lnTo>
                  <a:pt x="283745" y="171450"/>
                </a:lnTo>
                <a:lnTo>
                  <a:pt x="265498" y="156210"/>
                </a:lnTo>
                <a:lnTo>
                  <a:pt x="265498" y="152400"/>
                </a:lnTo>
                <a:lnTo>
                  <a:pt x="259727" y="151130"/>
                </a:lnTo>
                <a:lnTo>
                  <a:pt x="259727" y="140970"/>
                </a:lnTo>
                <a:lnTo>
                  <a:pt x="257803" y="140970"/>
                </a:lnTo>
                <a:lnTo>
                  <a:pt x="267422" y="137160"/>
                </a:lnTo>
                <a:lnTo>
                  <a:pt x="274817" y="129540"/>
                </a:lnTo>
                <a:lnTo>
                  <a:pt x="289066" y="125730"/>
                </a:lnTo>
                <a:lnTo>
                  <a:pt x="306923" y="123190"/>
                </a:lnTo>
                <a:lnTo>
                  <a:pt x="325139" y="121920"/>
                </a:lnTo>
                <a:lnTo>
                  <a:pt x="355922" y="121920"/>
                </a:lnTo>
                <a:lnTo>
                  <a:pt x="357846" y="123190"/>
                </a:lnTo>
                <a:lnTo>
                  <a:pt x="367465" y="125730"/>
                </a:lnTo>
                <a:lnTo>
                  <a:pt x="367465" y="128270"/>
                </a:lnTo>
                <a:lnTo>
                  <a:pt x="371313" y="129540"/>
                </a:lnTo>
                <a:lnTo>
                  <a:pt x="379009" y="129540"/>
                </a:lnTo>
                <a:lnTo>
                  <a:pt x="380933" y="133350"/>
                </a:lnTo>
                <a:lnTo>
                  <a:pt x="380933" y="139700"/>
                </a:lnTo>
                <a:lnTo>
                  <a:pt x="390552" y="140970"/>
                </a:lnTo>
                <a:lnTo>
                  <a:pt x="390552" y="161290"/>
                </a:lnTo>
                <a:lnTo>
                  <a:pt x="386704" y="165100"/>
                </a:lnTo>
                <a:lnTo>
                  <a:pt x="382857" y="165100"/>
                </a:lnTo>
                <a:lnTo>
                  <a:pt x="379009" y="166370"/>
                </a:lnTo>
                <a:lnTo>
                  <a:pt x="369479" y="177800"/>
                </a:lnTo>
                <a:lnTo>
                  <a:pt x="363377" y="182880"/>
                </a:lnTo>
                <a:lnTo>
                  <a:pt x="355471" y="185420"/>
                </a:lnTo>
                <a:close/>
              </a:path>
              <a:path w="423545" h="422910">
                <a:moveTo>
                  <a:pt x="125053" y="129540"/>
                </a:moveTo>
                <a:lnTo>
                  <a:pt x="113510" y="128270"/>
                </a:lnTo>
                <a:lnTo>
                  <a:pt x="125053" y="128270"/>
                </a:lnTo>
                <a:lnTo>
                  <a:pt x="125053" y="129540"/>
                </a:lnTo>
                <a:close/>
              </a:path>
              <a:path w="423545" h="422910">
                <a:moveTo>
                  <a:pt x="30782" y="260350"/>
                </a:moveTo>
                <a:lnTo>
                  <a:pt x="21162" y="256540"/>
                </a:lnTo>
                <a:lnTo>
                  <a:pt x="25010" y="254000"/>
                </a:lnTo>
                <a:lnTo>
                  <a:pt x="15391" y="254000"/>
                </a:lnTo>
                <a:lnTo>
                  <a:pt x="11543" y="246380"/>
                </a:lnTo>
                <a:lnTo>
                  <a:pt x="17315" y="231140"/>
                </a:lnTo>
                <a:lnTo>
                  <a:pt x="19239" y="231140"/>
                </a:lnTo>
                <a:lnTo>
                  <a:pt x="23267" y="222250"/>
                </a:lnTo>
                <a:lnTo>
                  <a:pt x="26934" y="215900"/>
                </a:lnTo>
                <a:lnTo>
                  <a:pt x="30602" y="210820"/>
                </a:lnTo>
                <a:lnTo>
                  <a:pt x="34630" y="203200"/>
                </a:lnTo>
                <a:lnTo>
                  <a:pt x="42325" y="203200"/>
                </a:lnTo>
                <a:lnTo>
                  <a:pt x="50021" y="199390"/>
                </a:lnTo>
                <a:lnTo>
                  <a:pt x="57717" y="199390"/>
                </a:lnTo>
                <a:lnTo>
                  <a:pt x="57717" y="195580"/>
                </a:lnTo>
                <a:lnTo>
                  <a:pt x="76715" y="182880"/>
                </a:lnTo>
                <a:lnTo>
                  <a:pt x="87748" y="175260"/>
                </a:lnTo>
                <a:lnTo>
                  <a:pt x="94271" y="170180"/>
                </a:lnTo>
                <a:lnTo>
                  <a:pt x="96195" y="161290"/>
                </a:lnTo>
                <a:lnTo>
                  <a:pt x="100043" y="154940"/>
                </a:lnTo>
                <a:lnTo>
                  <a:pt x="100043" y="147320"/>
                </a:lnTo>
                <a:lnTo>
                  <a:pt x="106385" y="142240"/>
                </a:lnTo>
                <a:lnTo>
                  <a:pt x="111826" y="138430"/>
                </a:lnTo>
                <a:lnTo>
                  <a:pt x="117628" y="135890"/>
                </a:lnTo>
                <a:lnTo>
                  <a:pt x="125053" y="133350"/>
                </a:lnTo>
                <a:lnTo>
                  <a:pt x="125053" y="135890"/>
                </a:lnTo>
                <a:lnTo>
                  <a:pt x="134673" y="135890"/>
                </a:lnTo>
                <a:lnTo>
                  <a:pt x="138521" y="137160"/>
                </a:lnTo>
                <a:lnTo>
                  <a:pt x="138521" y="139700"/>
                </a:lnTo>
                <a:lnTo>
                  <a:pt x="140445" y="140970"/>
                </a:lnTo>
                <a:lnTo>
                  <a:pt x="140445" y="143510"/>
                </a:lnTo>
                <a:lnTo>
                  <a:pt x="146787" y="146050"/>
                </a:lnTo>
                <a:lnTo>
                  <a:pt x="149343" y="151130"/>
                </a:lnTo>
                <a:lnTo>
                  <a:pt x="149373" y="157480"/>
                </a:lnTo>
                <a:lnTo>
                  <a:pt x="148140" y="165100"/>
                </a:lnTo>
                <a:lnTo>
                  <a:pt x="148140" y="166370"/>
                </a:lnTo>
                <a:lnTo>
                  <a:pt x="146216" y="166370"/>
                </a:lnTo>
                <a:lnTo>
                  <a:pt x="146216" y="180340"/>
                </a:lnTo>
                <a:lnTo>
                  <a:pt x="144292" y="180340"/>
                </a:lnTo>
                <a:lnTo>
                  <a:pt x="144292" y="184150"/>
                </a:lnTo>
                <a:lnTo>
                  <a:pt x="142368" y="185420"/>
                </a:lnTo>
                <a:lnTo>
                  <a:pt x="138521" y="185420"/>
                </a:lnTo>
                <a:lnTo>
                  <a:pt x="138521" y="194310"/>
                </a:lnTo>
                <a:lnTo>
                  <a:pt x="136597" y="195580"/>
                </a:lnTo>
                <a:lnTo>
                  <a:pt x="132749" y="203200"/>
                </a:lnTo>
                <a:lnTo>
                  <a:pt x="144563" y="209550"/>
                </a:lnTo>
                <a:lnTo>
                  <a:pt x="157369" y="217170"/>
                </a:lnTo>
                <a:lnTo>
                  <a:pt x="161608" y="218440"/>
                </a:lnTo>
                <a:lnTo>
                  <a:pt x="166201" y="223520"/>
                </a:lnTo>
                <a:lnTo>
                  <a:pt x="100043" y="223520"/>
                </a:lnTo>
                <a:lnTo>
                  <a:pt x="100043" y="227330"/>
                </a:lnTo>
                <a:lnTo>
                  <a:pt x="77918" y="232410"/>
                </a:lnTo>
                <a:lnTo>
                  <a:pt x="67036" y="236220"/>
                </a:lnTo>
                <a:lnTo>
                  <a:pt x="55793" y="242570"/>
                </a:lnTo>
                <a:lnTo>
                  <a:pt x="46774" y="242570"/>
                </a:lnTo>
                <a:lnTo>
                  <a:pt x="41363" y="243840"/>
                </a:lnTo>
                <a:lnTo>
                  <a:pt x="37395" y="247650"/>
                </a:lnTo>
                <a:lnTo>
                  <a:pt x="32706" y="256540"/>
                </a:lnTo>
                <a:lnTo>
                  <a:pt x="30782" y="257810"/>
                </a:lnTo>
                <a:lnTo>
                  <a:pt x="30782" y="260350"/>
                </a:lnTo>
                <a:close/>
              </a:path>
              <a:path w="423545" h="422910">
                <a:moveTo>
                  <a:pt x="259027" y="158750"/>
                </a:moveTo>
                <a:lnTo>
                  <a:pt x="242412" y="158750"/>
                </a:lnTo>
                <a:lnTo>
                  <a:pt x="248183" y="152400"/>
                </a:lnTo>
                <a:lnTo>
                  <a:pt x="252031" y="152400"/>
                </a:lnTo>
                <a:lnTo>
                  <a:pt x="255879" y="154940"/>
                </a:lnTo>
                <a:lnTo>
                  <a:pt x="259027" y="158750"/>
                </a:lnTo>
                <a:close/>
              </a:path>
              <a:path w="423545" h="422910">
                <a:moveTo>
                  <a:pt x="256841" y="236220"/>
                </a:moveTo>
                <a:lnTo>
                  <a:pt x="200086" y="236220"/>
                </a:lnTo>
                <a:lnTo>
                  <a:pt x="200086" y="232410"/>
                </a:lnTo>
                <a:lnTo>
                  <a:pt x="203933" y="232410"/>
                </a:lnTo>
                <a:lnTo>
                  <a:pt x="207781" y="228600"/>
                </a:lnTo>
                <a:lnTo>
                  <a:pt x="207781" y="220980"/>
                </a:lnTo>
                <a:lnTo>
                  <a:pt x="211629" y="220980"/>
                </a:lnTo>
                <a:lnTo>
                  <a:pt x="211629" y="213360"/>
                </a:lnTo>
                <a:lnTo>
                  <a:pt x="213553" y="213360"/>
                </a:lnTo>
                <a:lnTo>
                  <a:pt x="219325" y="205740"/>
                </a:lnTo>
                <a:lnTo>
                  <a:pt x="224375" y="181610"/>
                </a:lnTo>
                <a:lnTo>
                  <a:pt x="227171" y="170180"/>
                </a:lnTo>
                <a:lnTo>
                  <a:pt x="230868" y="158750"/>
                </a:lnTo>
                <a:lnTo>
                  <a:pt x="238564" y="156210"/>
                </a:lnTo>
                <a:lnTo>
                  <a:pt x="242412" y="158750"/>
                </a:lnTo>
                <a:lnTo>
                  <a:pt x="259027" y="158750"/>
                </a:lnTo>
                <a:lnTo>
                  <a:pt x="267422" y="168910"/>
                </a:lnTo>
                <a:lnTo>
                  <a:pt x="271270" y="170180"/>
                </a:lnTo>
                <a:lnTo>
                  <a:pt x="272352" y="180340"/>
                </a:lnTo>
                <a:lnTo>
                  <a:pt x="272713" y="190500"/>
                </a:lnTo>
                <a:lnTo>
                  <a:pt x="272352" y="199390"/>
                </a:lnTo>
                <a:lnTo>
                  <a:pt x="271270" y="209550"/>
                </a:lnTo>
                <a:lnTo>
                  <a:pt x="269346" y="209550"/>
                </a:lnTo>
                <a:lnTo>
                  <a:pt x="263635" y="220980"/>
                </a:lnTo>
                <a:lnTo>
                  <a:pt x="256841" y="236220"/>
                </a:lnTo>
                <a:close/>
              </a:path>
              <a:path w="423545" h="422910">
                <a:moveTo>
                  <a:pt x="109662" y="243840"/>
                </a:moveTo>
                <a:lnTo>
                  <a:pt x="111586" y="234950"/>
                </a:lnTo>
                <a:lnTo>
                  <a:pt x="109662" y="231140"/>
                </a:lnTo>
                <a:lnTo>
                  <a:pt x="103890" y="223520"/>
                </a:lnTo>
                <a:lnTo>
                  <a:pt x="166201" y="223520"/>
                </a:lnTo>
                <a:lnTo>
                  <a:pt x="167349" y="224790"/>
                </a:lnTo>
                <a:lnTo>
                  <a:pt x="178682" y="231140"/>
                </a:lnTo>
                <a:lnTo>
                  <a:pt x="191097" y="236220"/>
                </a:lnTo>
                <a:lnTo>
                  <a:pt x="256841" y="236220"/>
                </a:lnTo>
                <a:lnTo>
                  <a:pt x="254409" y="242570"/>
                </a:lnTo>
                <a:lnTo>
                  <a:pt x="117358" y="242570"/>
                </a:lnTo>
                <a:lnTo>
                  <a:pt x="109662" y="243840"/>
                </a:lnTo>
                <a:close/>
              </a:path>
              <a:path w="423545" h="422910">
                <a:moveTo>
                  <a:pt x="330911" y="421640"/>
                </a:moveTo>
                <a:lnTo>
                  <a:pt x="325139" y="421640"/>
                </a:lnTo>
                <a:lnTo>
                  <a:pt x="323216" y="419100"/>
                </a:lnTo>
                <a:lnTo>
                  <a:pt x="323216" y="417830"/>
                </a:lnTo>
                <a:lnTo>
                  <a:pt x="321292" y="415290"/>
                </a:lnTo>
                <a:lnTo>
                  <a:pt x="313596" y="415290"/>
                </a:lnTo>
                <a:lnTo>
                  <a:pt x="313596" y="411480"/>
                </a:lnTo>
                <a:lnTo>
                  <a:pt x="305900" y="411480"/>
                </a:lnTo>
                <a:lnTo>
                  <a:pt x="300129" y="408940"/>
                </a:lnTo>
                <a:lnTo>
                  <a:pt x="294357" y="405130"/>
                </a:lnTo>
                <a:lnTo>
                  <a:pt x="294357" y="401320"/>
                </a:lnTo>
                <a:lnTo>
                  <a:pt x="284737" y="400050"/>
                </a:lnTo>
                <a:lnTo>
                  <a:pt x="277042" y="397510"/>
                </a:lnTo>
                <a:lnTo>
                  <a:pt x="271270" y="392430"/>
                </a:lnTo>
                <a:lnTo>
                  <a:pt x="265498" y="389890"/>
                </a:lnTo>
                <a:lnTo>
                  <a:pt x="261651" y="384810"/>
                </a:lnTo>
                <a:lnTo>
                  <a:pt x="257803" y="384810"/>
                </a:lnTo>
                <a:lnTo>
                  <a:pt x="257803" y="378460"/>
                </a:lnTo>
                <a:lnTo>
                  <a:pt x="255879" y="378460"/>
                </a:lnTo>
                <a:lnTo>
                  <a:pt x="252031" y="375920"/>
                </a:lnTo>
                <a:lnTo>
                  <a:pt x="250107" y="375920"/>
                </a:lnTo>
                <a:lnTo>
                  <a:pt x="250107" y="372110"/>
                </a:lnTo>
                <a:lnTo>
                  <a:pt x="232792" y="363220"/>
                </a:lnTo>
                <a:lnTo>
                  <a:pt x="230868" y="363220"/>
                </a:lnTo>
                <a:lnTo>
                  <a:pt x="228944" y="356870"/>
                </a:lnTo>
                <a:lnTo>
                  <a:pt x="219325" y="351790"/>
                </a:lnTo>
                <a:lnTo>
                  <a:pt x="213553" y="351790"/>
                </a:lnTo>
                <a:lnTo>
                  <a:pt x="211629" y="342900"/>
                </a:lnTo>
                <a:lnTo>
                  <a:pt x="198162" y="337820"/>
                </a:lnTo>
                <a:lnTo>
                  <a:pt x="100043" y="337820"/>
                </a:lnTo>
                <a:lnTo>
                  <a:pt x="101966" y="335280"/>
                </a:lnTo>
                <a:lnTo>
                  <a:pt x="105814" y="335280"/>
                </a:lnTo>
                <a:lnTo>
                  <a:pt x="105814" y="331470"/>
                </a:lnTo>
                <a:lnTo>
                  <a:pt x="113029" y="328930"/>
                </a:lnTo>
                <a:lnTo>
                  <a:pt x="127458" y="318770"/>
                </a:lnTo>
                <a:lnTo>
                  <a:pt x="134673" y="316230"/>
                </a:lnTo>
                <a:lnTo>
                  <a:pt x="134673" y="312420"/>
                </a:lnTo>
                <a:lnTo>
                  <a:pt x="140655" y="308610"/>
                </a:lnTo>
                <a:lnTo>
                  <a:pt x="145014" y="302260"/>
                </a:lnTo>
                <a:lnTo>
                  <a:pt x="149012" y="297180"/>
                </a:lnTo>
                <a:lnTo>
                  <a:pt x="153912" y="293370"/>
                </a:lnTo>
                <a:lnTo>
                  <a:pt x="151717" y="285750"/>
                </a:lnTo>
                <a:lnTo>
                  <a:pt x="146457" y="278130"/>
                </a:lnTo>
                <a:lnTo>
                  <a:pt x="140114" y="271780"/>
                </a:lnTo>
                <a:lnTo>
                  <a:pt x="134673" y="267970"/>
                </a:lnTo>
                <a:lnTo>
                  <a:pt x="134673" y="261620"/>
                </a:lnTo>
                <a:lnTo>
                  <a:pt x="132749" y="261620"/>
                </a:lnTo>
                <a:lnTo>
                  <a:pt x="132749" y="257810"/>
                </a:lnTo>
                <a:lnTo>
                  <a:pt x="125053" y="256540"/>
                </a:lnTo>
                <a:lnTo>
                  <a:pt x="121206" y="250190"/>
                </a:lnTo>
                <a:lnTo>
                  <a:pt x="123129" y="243840"/>
                </a:lnTo>
                <a:lnTo>
                  <a:pt x="117358" y="242570"/>
                </a:lnTo>
                <a:lnTo>
                  <a:pt x="254409" y="242570"/>
                </a:lnTo>
                <a:lnTo>
                  <a:pt x="251490" y="250190"/>
                </a:lnTo>
                <a:lnTo>
                  <a:pt x="250107" y="264160"/>
                </a:lnTo>
                <a:lnTo>
                  <a:pt x="261651" y="271780"/>
                </a:lnTo>
                <a:lnTo>
                  <a:pt x="269346" y="273050"/>
                </a:lnTo>
                <a:lnTo>
                  <a:pt x="269346" y="275590"/>
                </a:lnTo>
                <a:lnTo>
                  <a:pt x="271270" y="276860"/>
                </a:lnTo>
                <a:lnTo>
                  <a:pt x="277042" y="276860"/>
                </a:lnTo>
                <a:lnTo>
                  <a:pt x="278966" y="279400"/>
                </a:lnTo>
                <a:lnTo>
                  <a:pt x="282814" y="280670"/>
                </a:lnTo>
                <a:lnTo>
                  <a:pt x="282814" y="287020"/>
                </a:lnTo>
                <a:lnTo>
                  <a:pt x="299026" y="287020"/>
                </a:lnTo>
                <a:lnTo>
                  <a:pt x="302293" y="289560"/>
                </a:lnTo>
                <a:lnTo>
                  <a:pt x="307554" y="292100"/>
                </a:lnTo>
                <a:lnTo>
                  <a:pt x="315520" y="294640"/>
                </a:lnTo>
                <a:lnTo>
                  <a:pt x="315520" y="298450"/>
                </a:lnTo>
                <a:lnTo>
                  <a:pt x="323216" y="298450"/>
                </a:lnTo>
                <a:lnTo>
                  <a:pt x="334038" y="299720"/>
                </a:lnTo>
                <a:lnTo>
                  <a:pt x="344860" y="302260"/>
                </a:lnTo>
                <a:lnTo>
                  <a:pt x="353517" y="306070"/>
                </a:lnTo>
                <a:lnTo>
                  <a:pt x="357846" y="309880"/>
                </a:lnTo>
                <a:lnTo>
                  <a:pt x="368187" y="313690"/>
                </a:lnTo>
                <a:lnTo>
                  <a:pt x="385983" y="321310"/>
                </a:lnTo>
                <a:lnTo>
                  <a:pt x="396324" y="323850"/>
                </a:lnTo>
                <a:lnTo>
                  <a:pt x="396324" y="327660"/>
                </a:lnTo>
                <a:lnTo>
                  <a:pt x="404831" y="328930"/>
                </a:lnTo>
                <a:lnTo>
                  <a:pt x="409551" y="331470"/>
                </a:lnTo>
                <a:lnTo>
                  <a:pt x="413910" y="336550"/>
                </a:lnTo>
                <a:lnTo>
                  <a:pt x="421335" y="341630"/>
                </a:lnTo>
                <a:lnTo>
                  <a:pt x="421335" y="351790"/>
                </a:lnTo>
                <a:lnTo>
                  <a:pt x="419411" y="359410"/>
                </a:lnTo>
                <a:lnTo>
                  <a:pt x="421335" y="359410"/>
                </a:lnTo>
                <a:lnTo>
                  <a:pt x="421335" y="360680"/>
                </a:lnTo>
                <a:lnTo>
                  <a:pt x="423259" y="364490"/>
                </a:lnTo>
                <a:lnTo>
                  <a:pt x="421335" y="367030"/>
                </a:lnTo>
                <a:lnTo>
                  <a:pt x="415262" y="372110"/>
                </a:lnTo>
                <a:lnTo>
                  <a:pt x="407386" y="383540"/>
                </a:lnTo>
                <a:lnTo>
                  <a:pt x="400232" y="396240"/>
                </a:lnTo>
                <a:lnTo>
                  <a:pt x="396324" y="403860"/>
                </a:lnTo>
                <a:lnTo>
                  <a:pt x="394400" y="403860"/>
                </a:lnTo>
                <a:lnTo>
                  <a:pt x="394400" y="405130"/>
                </a:lnTo>
                <a:lnTo>
                  <a:pt x="392476" y="405130"/>
                </a:lnTo>
                <a:lnTo>
                  <a:pt x="392476" y="407670"/>
                </a:lnTo>
                <a:lnTo>
                  <a:pt x="388628" y="407670"/>
                </a:lnTo>
                <a:lnTo>
                  <a:pt x="384781" y="408940"/>
                </a:lnTo>
                <a:lnTo>
                  <a:pt x="382857" y="417830"/>
                </a:lnTo>
                <a:lnTo>
                  <a:pt x="373237" y="419100"/>
                </a:lnTo>
                <a:lnTo>
                  <a:pt x="332835" y="419100"/>
                </a:lnTo>
                <a:lnTo>
                  <a:pt x="330911" y="421640"/>
                </a:lnTo>
                <a:close/>
              </a:path>
              <a:path w="423545" h="422910">
                <a:moveTo>
                  <a:pt x="299026" y="287020"/>
                </a:moveTo>
                <a:lnTo>
                  <a:pt x="290509" y="287020"/>
                </a:lnTo>
                <a:lnTo>
                  <a:pt x="290509" y="284480"/>
                </a:lnTo>
                <a:lnTo>
                  <a:pt x="297393" y="285750"/>
                </a:lnTo>
                <a:lnTo>
                  <a:pt x="299026" y="287020"/>
                </a:lnTo>
                <a:close/>
              </a:path>
              <a:path w="423545" h="422910">
                <a:moveTo>
                  <a:pt x="173091" y="356870"/>
                </a:moveTo>
                <a:lnTo>
                  <a:pt x="40402" y="356870"/>
                </a:lnTo>
                <a:lnTo>
                  <a:pt x="40402" y="355600"/>
                </a:lnTo>
                <a:lnTo>
                  <a:pt x="48097" y="355600"/>
                </a:lnTo>
                <a:lnTo>
                  <a:pt x="51945" y="353060"/>
                </a:lnTo>
                <a:lnTo>
                  <a:pt x="58889" y="349250"/>
                </a:lnTo>
                <a:lnTo>
                  <a:pt x="72867" y="347980"/>
                </a:lnTo>
                <a:lnTo>
                  <a:pt x="87928" y="344170"/>
                </a:lnTo>
                <a:lnTo>
                  <a:pt x="98119" y="337820"/>
                </a:lnTo>
                <a:lnTo>
                  <a:pt x="192390" y="337820"/>
                </a:lnTo>
                <a:lnTo>
                  <a:pt x="182770" y="347980"/>
                </a:lnTo>
                <a:lnTo>
                  <a:pt x="173091" y="356870"/>
                </a:lnTo>
                <a:close/>
              </a:path>
              <a:path w="423545" h="422910">
                <a:moveTo>
                  <a:pt x="7695" y="356870"/>
                </a:moveTo>
                <a:lnTo>
                  <a:pt x="7695" y="351790"/>
                </a:lnTo>
                <a:lnTo>
                  <a:pt x="13467" y="351790"/>
                </a:lnTo>
                <a:lnTo>
                  <a:pt x="13467" y="353060"/>
                </a:lnTo>
                <a:lnTo>
                  <a:pt x="19239" y="355600"/>
                </a:lnTo>
                <a:lnTo>
                  <a:pt x="9619" y="355600"/>
                </a:lnTo>
                <a:lnTo>
                  <a:pt x="7695" y="356870"/>
                </a:lnTo>
                <a:close/>
              </a:path>
              <a:path w="423545" h="422910">
                <a:moveTo>
                  <a:pt x="56274" y="400050"/>
                </a:moveTo>
                <a:lnTo>
                  <a:pt x="23748" y="397510"/>
                </a:lnTo>
                <a:lnTo>
                  <a:pt x="3847" y="382270"/>
                </a:lnTo>
                <a:lnTo>
                  <a:pt x="1923" y="382270"/>
                </a:lnTo>
                <a:lnTo>
                  <a:pt x="0" y="379730"/>
                </a:lnTo>
                <a:lnTo>
                  <a:pt x="1923" y="378460"/>
                </a:lnTo>
                <a:lnTo>
                  <a:pt x="1923" y="370840"/>
                </a:lnTo>
                <a:lnTo>
                  <a:pt x="5771" y="370840"/>
                </a:lnTo>
                <a:lnTo>
                  <a:pt x="3847" y="367030"/>
                </a:lnTo>
                <a:lnTo>
                  <a:pt x="1923" y="364490"/>
                </a:lnTo>
                <a:lnTo>
                  <a:pt x="1923" y="360680"/>
                </a:lnTo>
                <a:lnTo>
                  <a:pt x="5771" y="359410"/>
                </a:lnTo>
                <a:lnTo>
                  <a:pt x="11543" y="359410"/>
                </a:lnTo>
                <a:lnTo>
                  <a:pt x="9619" y="355600"/>
                </a:lnTo>
                <a:lnTo>
                  <a:pt x="19239" y="355600"/>
                </a:lnTo>
                <a:lnTo>
                  <a:pt x="19239" y="356870"/>
                </a:lnTo>
                <a:lnTo>
                  <a:pt x="173091" y="356870"/>
                </a:lnTo>
                <a:lnTo>
                  <a:pt x="171708" y="358140"/>
                </a:lnTo>
                <a:lnTo>
                  <a:pt x="159924" y="367030"/>
                </a:lnTo>
                <a:lnTo>
                  <a:pt x="148140" y="372110"/>
                </a:lnTo>
                <a:lnTo>
                  <a:pt x="146216" y="372110"/>
                </a:lnTo>
                <a:lnTo>
                  <a:pt x="146216" y="374650"/>
                </a:lnTo>
                <a:lnTo>
                  <a:pt x="140445" y="378460"/>
                </a:lnTo>
                <a:lnTo>
                  <a:pt x="136597" y="378460"/>
                </a:lnTo>
                <a:lnTo>
                  <a:pt x="136597" y="382270"/>
                </a:lnTo>
                <a:lnTo>
                  <a:pt x="132749" y="386080"/>
                </a:lnTo>
                <a:lnTo>
                  <a:pt x="125053" y="388620"/>
                </a:lnTo>
                <a:lnTo>
                  <a:pt x="119282" y="392430"/>
                </a:lnTo>
                <a:lnTo>
                  <a:pt x="117358" y="392430"/>
                </a:lnTo>
                <a:lnTo>
                  <a:pt x="117358" y="393700"/>
                </a:lnTo>
                <a:lnTo>
                  <a:pt x="56274" y="400050"/>
                </a:lnTo>
                <a:close/>
              </a:path>
              <a:path w="423545" h="422910">
                <a:moveTo>
                  <a:pt x="338607" y="422910"/>
                </a:moveTo>
                <a:lnTo>
                  <a:pt x="332835" y="419100"/>
                </a:lnTo>
                <a:lnTo>
                  <a:pt x="358357" y="419100"/>
                </a:lnTo>
                <a:lnTo>
                  <a:pt x="344709" y="421640"/>
                </a:lnTo>
                <a:lnTo>
                  <a:pt x="338607" y="422910"/>
                </a:lnTo>
                <a:close/>
              </a:path>
              <a:path w="423545" h="422910">
                <a:moveTo>
                  <a:pt x="365541" y="421640"/>
                </a:moveTo>
                <a:lnTo>
                  <a:pt x="358357" y="419100"/>
                </a:lnTo>
                <a:lnTo>
                  <a:pt x="373237" y="419100"/>
                </a:lnTo>
                <a:lnTo>
                  <a:pt x="365541" y="42164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3450" y="5669841"/>
            <a:ext cx="422275" cy="410209"/>
          </a:xfrm>
          <a:custGeom>
            <a:avLst/>
            <a:gdLst/>
            <a:ahLst/>
            <a:cxnLst/>
            <a:rect l="l" t="t" r="r" b="b"/>
            <a:pathLst>
              <a:path w="422275" h="410210">
                <a:moveTo>
                  <a:pt x="54560" y="82550"/>
                </a:moveTo>
                <a:lnTo>
                  <a:pt x="42987" y="82550"/>
                </a:lnTo>
                <a:lnTo>
                  <a:pt x="32736" y="76200"/>
                </a:lnTo>
                <a:lnTo>
                  <a:pt x="28798" y="68580"/>
                </a:lnTo>
                <a:lnTo>
                  <a:pt x="28107" y="58420"/>
                </a:lnTo>
                <a:lnTo>
                  <a:pt x="27596" y="45720"/>
                </a:lnTo>
                <a:lnTo>
                  <a:pt x="36704" y="41910"/>
                </a:lnTo>
                <a:lnTo>
                  <a:pt x="52847" y="39370"/>
                </a:lnTo>
                <a:lnTo>
                  <a:pt x="91084" y="34290"/>
                </a:lnTo>
                <a:lnTo>
                  <a:pt x="100704" y="34290"/>
                </a:lnTo>
                <a:lnTo>
                  <a:pt x="106476" y="31750"/>
                </a:lnTo>
                <a:lnTo>
                  <a:pt x="110323" y="30480"/>
                </a:lnTo>
                <a:lnTo>
                  <a:pt x="118019" y="30480"/>
                </a:lnTo>
                <a:lnTo>
                  <a:pt x="119943" y="27940"/>
                </a:lnTo>
                <a:lnTo>
                  <a:pt x="131486" y="26670"/>
                </a:lnTo>
                <a:lnTo>
                  <a:pt x="142429" y="22860"/>
                </a:lnTo>
                <a:lnTo>
                  <a:pt x="162750" y="20320"/>
                </a:lnTo>
                <a:lnTo>
                  <a:pt x="186678" y="17780"/>
                </a:lnTo>
                <a:lnTo>
                  <a:pt x="208443" y="15240"/>
                </a:lnTo>
                <a:lnTo>
                  <a:pt x="212290" y="12700"/>
                </a:lnTo>
                <a:lnTo>
                  <a:pt x="219986" y="12700"/>
                </a:lnTo>
                <a:lnTo>
                  <a:pt x="264897" y="8890"/>
                </a:lnTo>
                <a:lnTo>
                  <a:pt x="279627" y="6350"/>
                </a:lnTo>
                <a:lnTo>
                  <a:pt x="283475" y="6350"/>
                </a:lnTo>
                <a:lnTo>
                  <a:pt x="285399" y="5080"/>
                </a:lnTo>
                <a:lnTo>
                  <a:pt x="306562" y="5080"/>
                </a:lnTo>
                <a:lnTo>
                  <a:pt x="314257" y="2540"/>
                </a:lnTo>
                <a:lnTo>
                  <a:pt x="348647" y="0"/>
                </a:lnTo>
                <a:lnTo>
                  <a:pt x="364309" y="2540"/>
                </a:lnTo>
                <a:lnTo>
                  <a:pt x="375822" y="15240"/>
                </a:lnTo>
                <a:lnTo>
                  <a:pt x="374921" y="24130"/>
                </a:lnTo>
                <a:lnTo>
                  <a:pt x="374379" y="33020"/>
                </a:lnTo>
                <a:lnTo>
                  <a:pt x="373117" y="41910"/>
                </a:lnTo>
                <a:lnTo>
                  <a:pt x="370051" y="52070"/>
                </a:lnTo>
                <a:lnTo>
                  <a:pt x="362355" y="54610"/>
                </a:lnTo>
                <a:lnTo>
                  <a:pt x="302714" y="54610"/>
                </a:lnTo>
                <a:lnTo>
                  <a:pt x="279627" y="55880"/>
                </a:lnTo>
                <a:lnTo>
                  <a:pt x="273855" y="55880"/>
                </a:lnTo>
                <a:lnTo>
                  <a:pt x="270008" y="57150"/>
                </a:lnTo>
                <a:lnTo>
                  <a:pt x="228644" y="57150"/>
                </a:lnTo>
                <a:lnTo>
                  <a:pt x="217762" y="58420"/>
                </a:lnTo>
                <a:lnTo>
                  <a:pt x="206519" y="60960"/>
                </a:lnTo>
                <a:lnTo>
                  <a:pt x="196118" y="64770"/>
                </a:lnTo>
                <a:lnTo>
                  <a:pt x="174594" y="72390"/>
                </a:lnTo>
                <a:lnTo>
                  <a:pt x="164193" y="77470"/>
                </a:lnTo>
                <a:lnTo>
                  <a:pt x="164366" y="78740"/>
                </a:lnTo>
                <a:lnTo>
                  <a:pt x="91084" y="78740"/>
                </a:lnTo>
                <a:lnTo>
                  <a:pt x="54560" y="82550"/>
                </a:lnTo>
                <a:close/>
              </a:path>
              <a:path w="422275" h="410210">
                <a:moveTo>
                  <a:pt x="349339" y="57150"/>
                </a:moveTo>
                <a:lnTo>
                  <a:pt x="325801" y="57150"/>
                </a:lnTo>
                <a:lnTo>
                  <a:pt x="302714" y="54610"/>
                </a:lnTo>
                <a:lnTo>
                  <a:pt x="362355" y="54610"/>
                </a:lnTo>
                <a:lnTo>
                  <a:pt x="358507" y="55880"/>
                </a:lnTo>
                <a:lnTo>
                  <a:pt x="356583" y="55880"/>
                </a:lnTo>
                <a:lnTo>
                  <a:pt x="349339" y="57150"/>
                </a:lnTo>
                <a:close/>
              </a:path>
              <a:path w="422275" h="410210">
                <a:moveTo>
                  <a:pt x="406605" y="147320"/>
                </a:moveTo>
                <a:lnTo>
                  <a:pt x="173812" y="147320"/>
                </a:lnTo>
                <a:lnTo>
                  <a:pt x="181358" y="143510"/>
                </a:lnTo>
                <a:lnTo>
                  <a:pt x="189444" y="140970"/>
                </a:lnTo>
                <a:lnTo>
                  <a:pt x="197891" y="135890"/>
                </a:lnTo>
                <a:lnTo>
                  <a:pt x="206519" y="130810"/>
                </a:lnTo>
                <a:lnTo>
                  <a:pt x="215146" y="127000"/>
                </a:lnTo>
                <a:lnTo>
                  <a:pt x="223593" y="121920"/>
                </a:lnTo>
                <a:lnTo>
                  <a:pt x="239225" y="111760"/>
                </a:lnTo>
                <a:lnTo>
                  <a:pt x="239606" y="104140"/>
                </a:lnTo>
                <a:lnTo>
                  <a:pt x="239723" y="97790"/>
                </a:lnTo>
                <a:lnTo>
                  <a:pt x="239613" y="93980"/>
                </a:lnTo>
                <a:lnTo>
                  <a:pt x="239496" y="78740"/>
                </a:lnTo>
                <a:lnTo>
                  <a:pt x="241149" y="68580"/>
                </a:lnTo>
                <a:lnTo>
                  <a:pt x="246921" y="64770"/>
                </a:lnTo>
                <a:lnTo>
                  <a:pt x="250769" y="57150"/>
                </a:lnTo>
                <a:lnTo>
                  <a:pt x="266160" y="57150"/>
                </a:lnTo>
                <a:lnTo>
                  <a:pt x="266160" y="60960"/>
                </a:lnTo>
                <a:lnTo>
                  <a:pt x="270008" y="71120"/>
                </a:lnTo>
                <a:lnTo>
                  <a:pt x="275779" y="72390"/>
                </a:lnTo>
                <a:lnTo>
                  <a:pt x="277703" y="72390"/>
                </a:lnTo>
                <a:lnTo>
                  <a:pt x="277703" y="77470"/>
                </a:lnTo>
                <a:lnTo>
                  <a:pt x="279627" y="81280"/>
                </a:lnTo>
                <a:lnTo>
                  <a:pt x="281551" y="82550"/>
                </a:lnTo>
                <a:lnTo>
                  <a:pt x="283475" y="86360"/>
                </a:lnTo>
                <a:lnTo>
                  <a:pt x="285399" y="88900"/>
                </a:lnTo>
                <a:lnTo>
                  <a:pt x="285399" y="93980"/>
                </a:lnTo>
                <a:lnTo>
                  <a:pt x="287323" y="97790"/>
                </a:lnTo>
                <a:lnTo>
                  <a:pt x="293094" y="101600"/>
                </a:lnTo>
                <a:lnTo>
                  <a:pt x="318706" y="101600"/>
                </a:lnTo>
                <a:lnTo>
                  <a:pt x="345040" y="104140"/>
                </a:lnTo>
                <a:lnTo>
                  <a:pt x="369930" y="111760"/>
                </a:lnTo>
                <a:lnTo>
                  <a:pt x="391214" y="127000"/>
                </a:lnTo>
                <a:lnTo>
                  <a:pt x="393138" y="127000"/>
                </a:lnTo>
                <a:lnTo>
                  <a:pt x="395061" y="129540"/>
                </a:lnTo>
                <a:lnTo>
                  <a:pt x="395061" y="130810"/>
                </a:lnTo>
                <a:lnTo>
                  <a:pt x="400833" y="134620"/>
                </a:lnTo>
                <a:lnTo>
                  <a:pt x="400833" y="137160"/>
                </a:lnTo>
                <a:lnTo>
                  <a:pt x="402757" y="137160"/>
                </a:lnTo>
                <a:lnTo>
                  <a:pt x="406605" y="144780"/>
                </a:lnTo>
                <a:lnTo>
                  <a:pt x="406605" y="147320"/>
                </a:lnTo>
                <a:close/>
              </a:path>
              <a:path w="422275" h="410210">
                <a:moveTo>
                  <a:pt x="25672" y="410210"/>
                </a:moveTo>
                <a:lnTo>
                  <a:pt x="2585" y="375920"/>
                </a:lnTo>
                <a:lnTo>
                  <a:pt x="0" y="361950"/>
                </a:lnTo>
                <a:lnTo>
                  <a:pt x="566" y="354330"/>
                </a:lnTo>
                <a:lnTo>
                  <a:pt x="595" y="351790"/>
                </a:lnTo>
                <a:lnTo>
                  <a:pt x="136" y="342900"/>
                </a:lnTo>
                <a:lnTo>
                  <a:pt x="53" y="337820"/>
                </a:lnTo>
                <a:lnTo>
                  <a:pt x="2104" y="314960"/>
                </a:lnTo>
                <a:lnTo>
                  <a:pt x="4990" y="289560"/>
                </a:lnTo>
                <a:lnTo>
                  <a:pt x="6433" y="273050"/>
                </a:lnTo>
                <a:lnTo>
                  <a:pt x="6763" y="254000"/>
                </a:lnTo>
                <a:lnTo>
                  <a:pt x="13407" y="224790"/>
                </a:lnTo>
                <a:lnTo>
                  <a:pt x="21854" y="194310"/>
                </a:lnTo>
                <a:lnTo>
                  <a:pt x="27596" y="171450"/>
                </a:lnTo>
                <a:lnTo>
                  <a:pt x="31443" y="162560"/>
                </a:lnTo>
                <a:lnTo>
                  <a:pt x="33367" y="162560"/>
                </a:lnTo>
                <a:lnTo>
                  <a:pt x="37215" y="151130"/>
                </a:lnTo>
                <a:lnTo>
                  <a:pt x="42656" y="144780"/>
                </a:lnTo>
                <a:lnTo>
                  <a:pt x="65082" y="118110"/>
                </a:lnTo>
                <a:lnTo>
                  <a:pt x="73769" y="110490"/>
                </a:lnTo>
                <a:lnTo>
                  <a:pt x="75693" y="104140"/>
                </a:lnTo>
                <a:lnTo>
                  <a:pt x="91084" y="93980"/>
                </a:lnTo>
                <a:lnTo>
                  <a:pt x="94932" y="90170"/>
                </a:lnTo>
                <a:lnTo>
                  <a:pt x="94932" y="88900"/>
                </a:lnTo>
                <a:lnTo>
                  <a:pt x="106476" y="81280"/>
                </a:lnTo>
                <a:lnTo>
                  <a:pt x="108400" y="78740"/>
                </a:lnTo>
                <a:lnTo>
                  <a:pt x="164366" y="78740"/>
                </a:lnTo>
                <a:lnTo>
                  <a:pt x="164884" y="82550"/>
                </a:lnTo>
                <a:lnTo>
                  <a:pt x="166838" y="88900"/>
                </a:lnTo>
                <a:lnTo>
                  <a:pt x="169874" y="100330"/>
                </a:lnTo>
                <a:lnTo>
                  <a:pt x="172022" y="107950"/>
                </a:lnTo>
                <a:lnTo>
                  <a:pt x="112247" y="107950"/>
                </a:lnTo>
                <a:lnTo>
                  <a:pt x="108400" y="109220"/>
                </a:lnTo>
                <a:lnTo>
                  <a:pt x="103109" y="113030"/>
                </a:lnTo>
                <a:lnTo>
                  <a:pt x="97097" y="118110"/>
                </a:lnTo>
                <a:lnTo>
                  <a:pt x="91084" y="125730"/>
                </a:lnTo>
                <a:lnTo>
                  <a:pt x="80804" y="138430"/>
                </a:lnTo>
                <a:lnTo>
                  <a:pt x="70883" y="151130"/>
                </a:lnTo>
                <a:lnTo>
                  <a:pt x="62406" y="163830"/>
                </a:lnTo>
                <a:lnTo>
                  <a:pt x="56454" y="171450"/>
                </a:lnTo>
                <a:lnTo>
                  <a:pt x="56454" y="177800"/>
                </a:lnTo>
                <a:lnTo>
                  <a:pt x="52606" y="184150"/>
                </a:lnTo>
                <a:lnTo>
                  <a:pt x="52606" y="191770"/>
                </a:lnTo>
                <a:lnTo>
                  <a:pt x="49991" y="208280"/>
                </a:lnTo>
                <a:lnTo>
                  <a:pt x="46113" y="226060"/>
                </a:lnTo>
                <a:lnTo>
                  <a:pt x="42596" y="243840"/>
                </a:lnTo>
                <a:lnTo>
                  <a:pt x="41063" y="261620"/>
                </a:lnTo>
                <a:lnTo>
                  <a:pt x="102628" y="261620"/>
                </a:lnTo>
                <a:lnTo>
                  <a:pt x="98780" y="266700"/>
                </a:lnTo>
                <a:lnTo>
                  <a:pt x="93008" y="273050"/>
                </a:lnTo>
                <a:lnTo>
                  <a:pt x="89160" y="279400"/>
                </a:lnTo>
                <a:lnTo>
                  <a:pt x="80262" y="292100"/>
                </a:lnTo>
                <a:lnTo>
                  <a:pt x="71364" y="306070"/>
                </a:lnTo>
                <a:lnTo>
                  <a:pt x="63188" y="317500"/>
                </a:lnTo>
                <a:lnTo>
                  <a:pt x="56454" y="323850"/>
                </a:lnTo>
                <a:lnTo>
                  <a:pt x="56454" y="328930"/>
                </a:lnTo>
                <a:lnTo>
                  <a:pt x="54530" y="332740"/>
                </a:lnTo>
                <a:lnTo>
                  <a:pt x="256841" y="332740"/>
                </a:lnTo>
                <a:lnTo>
                  <a:pt x="248845" y="335280"/>
                </a:lnTo>
                <a:lnTo>
                  <a:pt x="234866" y="335280"/>
                </a:lnTo>
                <a:lnTo>
                  <a:pt x="225517" y="336550"/>
                </a:lnTo>
                <a:lnTo>
                  <a:pt x="202671" y="339090"/>
                </a:lnTo>
                <a:lnTo>
                  <a:pt x="193051" y="341630"/>
                </a:lnTo>
                <a:lnTo>
                  <a:pt x="184875" y="345440"/>
                </a:lnTo>
                <a:lnTo>
                  <a:pt x="178863" y="347980"/>
                </a:lnTo>
                <a:lnTo>
                  <a:pt x="175736" y="350520"/>
                </a:lnTo>
                <a:lnTo>
                  <a:pt x="126767" y="354330"/>
                </a:lnTo>
                <a:lnTo>
                  <a:pt x="112247" y="358140"/>
                </a:lnTo>
                <a:lnTo>
                  <a:pt x="105363" y="359410"/>
                </a:lnTo>
                <a:lnTo>
                  <a:pt x="99020" y="360680"/>
                </a:lnTo>
                <a:lnTo>
                  <a:pt x="93038" y="361950"/>
                </a:lnTo>
                <a:lnTo>
                  <a:pt x="87237" y="364490"/>
                </a:lnTo>
                <a:lnTo>
                  <a:pt x="69921" y="370840"/>
                </a:lnTo>
                <a:lnTo>
                  <a:pt x="61264" y="373380"/>
                </a:lnTo>
                <a:lnTo>
                  <a:pt x="52606" y="374650"/>
                </a:lnTo>
                <a:lnTo>
                  <a:pt x="52606" y="382270"/>
                </a:lnTo>
                <a:lnTo>
                  <a:pt x="51163" y="386080"/>
                </a:lnTo>
                <a:lnTo>
                  <a:pt x="48758" y="386080"/>
                </a:lnTo>
                <a:lnTo>
                  <a:pt x="46835" y="389890"/>
                </a:lnTo>
                <a:lnTo>
                  <a:pt x="46835" y="400050"/>
                </a:lnTo>
                <a:lnTo>
                  <a:pt x="44911" y="400050"/>
                </a:lnTo>
                <a:lnTo>
                  <a:pt x="42987" y="401320"/>
                </a:lnTo>
                <a:lnTo>
                  <a:pt x="42987" y="403860"/>
                </a:lnTo>
                <a:lnTo>
                  <a:pt x="41063" y="407670"/>
                </a:lnTo>
                <a:lnTo>
                  <a:pt x="32465" y="408940"/>
                </a:lnTo>
                <a:lnTo>
                  <a:pt x="25672" y="410210"/>
                </a:lnTo>
                <a:close/>
              </a:path>
              <a:path w="422275" h="410210">
                <a:moveTo>
                  <a:pt x="102628" y="261620"/>
                </a:moveTo>
                <a:lnTo>
                  <a:pt x="41063" y="261620"/>
                </a:lnTo>
                <a:lnTo>
                  <a:pt x="52636" y="246380"/>
                </a:lnTo>
                <a:lnTo>
                  <a:pt x="64390" y="232410"/>
                </a:lnTo>
                <a:lnTo>
                  <a:pt x="76505" y="217170"/>
                </a:lnTo>
                <a:lnTo>
                  <a:pt x="89160" y="203200"/>
                </a:lnTo>
                <a:lnTo>
                  <a:pt x="91084" y="203200"/>
                </a:lnTo>
                <a:lnTo>
                  <a:pt x="91084" y="200660"/>
                </a:lnTo>
                <a:lnTo>
                  <a:pt x="93008" y="199390"/>
                </a:lnTo>
                <a:lnTo>
                  <a:pt x="98780" y="196850"/>
                </a:lnTo>
                <a:lnTo>
                  <a:pt x="102628" y="189230"/>
                </a:lnTo>
                <a:lnTo>
                  <a:pt x="108400" y="189230"/>
                </a:lnTo>
                <a:lnTo>
                  <a:pt x="108400" y="187960"/>
                </a:lnTo>
                <a:lnTo>
                  <a:pt x="120093" y="173990"/>
                </a:lnTo>
                <a:lnTo>
                  <a:pt x="121145" y="149860"/>
                </a:lnTo>
                <a:lnTo>
                  <a:pt x="116787" y="124460"/>
                </a:lnTo>
                <a:lnTo>
                  <a:pt x="112247" y="107950"/>
                </a:lnTo>
                <a:lnTo>
                  <a:pt x="172022" y="107950"/>
                </a:lnTo>
                <a:lnTo>
                  <a:pt x="173812" y="114300"/>
                </a:lnTo>
                <a:lnTo>
                  <a:pt x="172730" y="129540"/>
                </a:lnTo>
                <a:lnTo>
                  <a:pt x="172369" y="138430"/>
                </a:lnTo>
                <a:lnTo>
                  <a:pt x="172730" y="143510"/>
                </a:lnTo>
                <a:lnTo>
                  <a:pt x="173812" y="147320"/>
                </a:lnTo>
                <a:lnTo>
                  <a:pt x="406605" y="147320"/>
                </a:lnTo>
                <a:lnTo>
                  <a:pt x="406605" y="148590"/>
                </a:lnTo>
                <a:lnTo>
                  <a:pt x="408529" y="148590"/>
                </a:lnTo>
                <a:lnTo>
                  <a:pt x="410453" y="151130"/>
                </a:lnTo>
                <a:lnTo>
                  <a:pt x="410874" y="154940"/>
                </a:lnTo>
                <a:lnTo>
                  <a:pt x="306562" y="154940"/>
                </a:lnTo>
                <a:lnTo>
                  <a:pt x="289247" y="160020"/>
                </a:lnTo>
                <a:lnTo>
                  <a:pt x="285249" y="172720"/>
                </a:lnTo>
                <a:lnTo>
                  <a:pt x="284864" y="173990"/>
                </a:lnTo>
                <a:lnTo>
                  <a:pt x="227682" y="173990"/>
                </a:lnTo>
                <a:lnTo>
                  <a:pt x="227682" y="177800"/>
                </a:lnTo>
                <a:lnTo>
                  <a:pt x="223834" y="177800"/>
                </a:lnTo>
                <a:lnTo>
                  <a:pt x="223834" y="180340"/>
                </a:lnTo>
                <a:lnTo>
                  <a:pt x="218062" y="181610"/>
                </a:lnTo>
                <a:lnTo>
                  <a:pt x="210367" y="184150"/>
                </a:lnTo>
                <a:lnTo>
                  <a:pt x="204595" y="185420"/>
                </a:lnTo>
                <a:lnTo>
                  <a:pt x="202671" y="187960"/>
                </a:lnTo>
                <a:lnTo>
                  <a:pt x="198823" y="187960"/>
                </a:lnTo>
                <a:lnTo>
                  <a:pt x="196899" y="189230"/>
                </a:lnTo>
                <a:lnTo>
                  <a:pt x="194975" y="195580"/>
                </a:lnTo>
                <a:lnTo>
                  <a:pt x="187280" y="196850"/>
                </a:lnTo>
                <a:lnTo>
                  <a:pt x="181508" y="200660"/>
                </a:lnTo>
                <a:lnTo>
                  <a:pt x="176848" y="214630"/>
                </a:lnTo>
                <a:lnTo>
                  <a:pt x="175977" y="229870"/>
                </a:lnTo>
                <a:lnTo>
                  <a:pt x="176977" y="246380"/>
                </a:lnTo>
                <a:lnTo>
                  <a:pt x="116095" y="246380"/>
                </a:lnTo>
                <a:lnTo>
                  <a:pt x="112247" y="250190"/>
                </a:lnTo>
                <a:lnTo>
                  <a:pt x="108400" y="251460"/>
                </a:lnTo>
                <a:lnTo>
                  <a:pt x="108400" y="257810"/>
                </a:lnTo>
                <a:lnTo>
                  <a:pt x="106476" y="257810"/>
                </a:lnTo>
                <a:lnTo>
                  <a:pt x="102628" y="261620"/>
                </a:lnTo>
                <a:close/>
              </a:path>
              <a:path w="422275" h="410210">
                <a:moveTo>
                  <a:pt x="405913" y="321310"/>
                </a:moveTo>
                <a:lnTo>
                  <a:pt x="318105" y="321310"/>
                </a:lnTo>
                <a:lnTo>
                  <a:pt x="323877" y="320040"/>
                </a:lnTo>
                <a:lnTo>
                  <a:pt x="327725" y="317500"/>
                </a:lnTo>
                <a:lnTo>
                  <a:pt x="333496" y="316230"/>
                </a:lnTo>
                <a:lnTo>
                  <a:pt x="337344" y="312420"/>
                </a:lnTo>
                <a:lnTo>
                  <a:pt x="343116" y="302260"/>
                </a:lnTo>
                <a:lnTo>
                  <a:pt x="348888" y="302260"/>
                </a:lnTo>
                <a:lnTo>
                  <a:pt x="348888" y="295910"/>
                </a:lnTo>
                <a:lnTo>
                  <a:pt x="352736" y="292100"/>
                </a:lnTo>
                <a:lnTo>
                  <a:pt x="356583" y="292100"/>
                </a:lnTo>
                <a:lnTo>
                  <a:pt x="352736" y="287020"/>
                </a:lnTo>
                <a:lnTo>
                  <a:pt x="356583" y="280670"/>
                </a:lnTo>
                <a:lnTo>
                  <a:pt x="362355" y="279400"/>
                </a:lnTo>
                <a:lnTo>
                  <a:pt x="362355" y="276860"/>
                </a:lnTo>
                <a:lnTo>
                  <a:pt x="356583" y="276860"/>
                </a:lnTo>
                <a:lnTo>
                  <a:pt x="361333" y="259080"/>
                </a:lnTo>
                <a:lnTo>
                  <a:pt x="364279" y="242570"/>
                </a:lnTo>
                <a:lnTo>
                  <a:pt x="365782" y="226060"/>
                </a:lnTo>
                <a:lnTo>
                  <a:pt x="366203" y="209550"/>
                </a:lnTo>
                <a:lnTo>
                  <a:pt x="366203" y="207010"/>
                </a:lnTo>
                <a:lnTo>
                  <a:pt x="345521" y="161290"/>
                </a:lnTo>
                <a:lnTo>
                  <a:pt x="326763" y="154940"/>
                </a:lnTo>
                <a:lnTo>
                  <a:pt x="410874" y="154940"/>
                </a:lnTo>
                <a:lnTo>
                  <a:pt x="411715" y="162560"/>
                </a:lnTo>
                <a:lnTo>
                  <a:pt x="414781" y="176530"/>
                </a:lnTo>
                <a:lnTo>
                  <a:pt x="418569" y="189230"/>
                </a:lnTo>
                <a:lnTo>
                  <a:pt x="421996" y="203200"/>
                </a:lnTo>
                <a:lnTo>
                  <a:pt x="421695" y="219710"/>
                </a:lnTo>
                <a:lnTo>
                  <a:pt x="420426" y="250190"/>
                </a:lnTo>
                <a:lnTo>
                  <a:pt x="420323" y="254000"/>
                </a:lnTo>
                <a:lnTo>
                  <a:pt x="420147" y="262890"/>
                </a:lnTo>
                <a:lnTo>
                  <a:pt x="420072" y="273050"/>
                </a:lnTo>
                <a:lnTo>
                  <a:pt x="421996" y="276860"/>
                </a:lnTo>
                <a:lnTo>
                  <a:pt x="416224" y="280670"/>
                </a:lnTo>
                <a:lnTo>
                  <a:pt x="414451" y="289560"/>
                </a:lnTo>
                <a:lnTo>
                  <a:pt x="412136" y="299720"/>
                </a:lnTo>
                <a:lnTo>
                  <a:pt x="409461" y="309880"/>
                </a:lnTo>
                <a:lnTo>
                  <a:pt x="406605" y="320040"/>
                </a:lnTo>
                <a:lnTo>
                  <a:pt x="405913" y="321310"/>
                </a:lnTo>
                <a:close/>
              </a:path>
              <a:path w="422275" h="410210">
                <a:moveTo>
                  <a:pt x="318105" y="302260"/>
                </a:moveTo>
                <a:lnTo>
                  <a:pt x="177660" y="302260"/>
                </a:lnTo>
                <a:lnTo>
                  <a:pt x="186739" y="299720"/>
                </a:lnTo>
                <a:lnTo>
                  <a:pt x="194013" y="295910"/>
                </a:lnTo>
                <a:lnTo>
                  <a:pt x="215146" y="251460"/>
                </a:lnTo>
                <a:lnTo>
                  <a:pt x="218062" y="240030"/>
                </a:lnTo>
                <a:lnTo>
                  <a:pt x="223443" y="223520"/>
                </a:lnTo>
                <a:lnTo>
                  <a:pt x="227922" y="208280"/>
                </a:lnTo>
                <a:lnTo>
                  <a:pt x="231319" y="191770"/>
                </a:lnTo>
                <a:lnTo>
                  <a:pt x="233453" y="176530"/>
                </a:lnTo>
                <a:lnTo>
                  <a:pt x="227682" y="173990"/>
                </a:lnTo>
                <a:lnTo>
                  <a:pt x="284864" y="173990"/>
                </a:lnTo>
                <a:lnTo>
                  <a:pt x="281791" y="184150"/>
                </a:lnTo>
                <a:lnTo>
                  <a:pt x="278695" y="196850"/>
                </a:lnTo>
                <a:lnTo>
                  <a:pt x="275779" y="209550"/>
                </a:lnTo>
                <a:lnTo>
                  <a:pt x="274276" y="217170"/>
                </a:lnTo>
                <a:lnTo>
                  <a:pt x="272412" y="226060"/>
                </a:lnTo>
                <a:lnTo>
                  <a:pt x="269827" y="234950"/>
                </a:lnTo>
                <a:lnTo>
                  <a:pt x="266160" y="243840"/>
                </a:lnTo>
                <a:lnTo>
                  <a:pt x="264236" y="243840"/>
                </a:lnTo>
                <a:lnTo>
                  <a:pt x="261560" y="251460"/>
                </a:lnTo>
                <a:lnTo>
                  <a:pt x="257262" y="262890"/>
                </a:lnTo>
                <a:lnTo>
                  <a:pt x="252602" y="273050"/>
                </a:lnTo>
                <a:lnTo>
                  <a:pt x="248845" y="276860"/>
                </a:lnTo>
                <a:lnTo>
                  <a:pt x="248845" y="283210"/>
                </a:lnTo>
                <a:lnTo>
                  <a:pt x="246921" y="284480"/>
                </a:lnTo>
                <a:lnTo>
                  <a:pt x="244997" y="290830"/>
                </a:lnTo>
                <a:lnTo>
                  <a:pt x="318105" y="290830"/>
                </a:lnTo>
                <a:lnTo>
                  <a:pt x="318105" y="302260"/>
                </a:lnTo>
                <a:close/>
              </a:path>
              <a:path w="422275" h="410210">
                <a:moveTo>
                  <a:pt x="396977" y="337820"/>
                </a:moveTo>
                <a:lnTo>
                  <a:pt x="254616" y="337820"/>
                </a:lnTo>
                <a:lnTo>
                  <a:pt x="262312" y="335280"/>
                </a:lnTo>
                <a:lnTo>
                  <a:pt x="270008" y="335280"/>
                </a:lnTo>
                <a:lnTo>
                  <a:pt x="275779" y="332740"/>
                </a:lnTo>
                <a:lnTo>
                  <a:pt x="289187" y="330200"/>
                </a:lnTo>
                <a:lnTo>
                  <a:pt x="296461" y="327660"/>
                </a:lnTo>
                <a:lnTo>
                  <a:pt x="302714" y="327660"/>
                </a:lnTo>
                <a:lnTo>
                  <a:pt x="293636" y="325120"/>
                </a:lnTo>
                <a:lnTo>
                  <a:pt x="286361" y="323850"/>
                </a:lnTo>
                <a:lnTo>
                  <a:pt x="83389" y="323850"/>
                </a:lnTo>
                <a:lnTo>
                  <a:pt x="87237" y="321310"/>
                </a:lnTo>
                <a:lnTo>
                  <a:pt x="95594" y="318770"/>
                </a:lnTo>
                <a:lnTo>
                  <a:pt x="111586" y="314960"/>
                </a:lnTo>
                <a:lnTo>
                  <a:pt x="119943" y="312420"/>
                </a:lnTo>
                <a:lnTo>
                  <a:pt x="121867" y="308610"/>
                </a:lnTo>
                <a:lnTo>
                  <a:pt x="119943" y="299720"/>
                </a:lnTo>
                <a:lnTo>
                  <a:pt x="118019" y="298450"/>
                </a:lnTo>
                <a:lnTo>
                  <a:pt x="117718" y="285750"/>
                </a:lnTo>
                <a:lnTo>
                  <a:pt x="116396" y="259080"/>
                </a:lnTo>
                <a:lnTo>
                  <a:pt x="116095" y="246380"/>
                </a:lnTo>
                <a:lnTo>
                  <a:pt x="176977" y="246380"/>
                </a:lnTo>
                <a:lnTo>
                  <a:pt x="177660" y="259080"/>
                </a:lnTo>
                <a:lnTo>
                  <a:pt x="179584" y="259080"/>
                </a:lnTo>
                <a:lnTo>
                  <a:pt x="179584" y="292100"/>
                </a:lnTo>
                <a:lnTo>
                  <a:pt x="177660" y="292100"/>
                </a:lnTo>
                <a:lnTo>
                  <a:pt x="177660" y="302260"/>
                </a:lnTo>
                <a:lnTo>
                  <a:pt x="318105" y="302260"/>
                </a:lnTo>
                <a:lnTo>
                  <a:pt x="318105" y="321310"/>
                </a:lnTo>
                <a:lnTo>
                  <a:pt x="405913" y="321310"/>
                </a:lnTo>
                <a:lnTo>
                  <a:pt x="398999" y="334010"/>
                </a:lnTo>
                <a:lnTo>
                  <a:pt x="396977" y="337820"/>
                </a:lnTo>
                <a:close/>
              </a:path>
              <a:path w="422275" h="410210">
                <a:moveTo>
                  <a:pt x="316181" y="290830"/>
                </a:moveTo>
                <a:lnTo>
                  <a:pt x="244997" y="290830"/>
                </a:lnTo>
                <a:lnTo>
                  <a:pt x="252512" y="288290"/>
                </a:lnTo>
                <a:lnTo>
                  <a:pt x="268264" y="284480"/>
                </a:lnTo>
                <a:lnTo>
                  <a:pt x="275779" y="283210"/>
                </a:lnTo>
                <a:lnTo>
                  <a:pt x="284106" y="279400"/>
                </a:lnTo>
                <a:lnTo>
                  <a:pt x="291892" y="278130"/>
                </a:lnTo>
                <a:lnTo>
                  <a:pt x="299317" y="275590"/>
                </a:lnTo>
                <a:lnTo>
                  <a:pt x="306562" y="275590"/>
                </a:lnTo>
                <a:lnTo>
                  <a:pt x="306562" y="279400"/>
                </a:lnTo>
                <a:lnTo>
                  <a:pt x="314257" y="279400"/>
                </a:lnTo>
                <a:lnTo>
                  <a:pt x="316181" y="280670"/>
                </a:lnTo>
                <a:lnTo>
                  <a:pt x="316181" y="290830"/>
                </a:lnTo>
                <a:close/>
              </a:path>
              <a:path w="422275" h="410210">
                <a:moveTo>
                  <a:pt x="256841" y="332740"/>
                </a:moveTo>
                <a:lnTo>
                  <a:pt x="54530" y="332740"/>
                </a:lnTo>
                <a:lnTo>
                  <a:pt x="64150" y="331470"/>
                </a:lnTo>
                <a:lnTo>
                  <a:pt x="66074" y="331470"/>
                </a:lnTo>
                <a:lnTo>
                  <a:pt x="73769" y="328930"/>
                </a:lnTo>
                <a:lnTo>
                  <a:pt x="73769" y="325120"/>
                </a:lnTo>
                <a:lnTo>
                  <a:pt x="77617" y="323850"/>
                </a:lnTo>
                <a:lnTo>
                  <a:pt x="286361" y="323850"/>
                </a:lnTo>
                <a:lnTo>
                  <a:pt x="280529" y="325120"/>
                </a:lnTo>
                <a:lnTo>
                  <a:pt x="275779" y="325120"/>
                </a:lnTo>
                <a:lnTo>
                  <a:pt x="269947" y="327660"/>
                </a:lnTo>
                <a:lnTo>
                  <a:pt x="263755" y="330200"/>
                </a:lnTo>
                <a:lnTo>
                  <a:pt x="256841" y="332740"/>
                </a:lnTo>
                <a:close/>
              </a:path>
              <a:path w="422275" h="410210">
                <a:moveTo>
                  <a:pt x="357064" y="378460"/>
                </a:moveTo>
                <a:lnTo>
                  <a:pt x="337825" y="375920"/>
                </a:lnTo>
                <a:lnTo>
                  <a:pt x="320029" y="370840"/>
                </a:lnTo>
                <a:lnTo>
                  <a:pt x="310410" y="370840"/>
                </a:lnTo>
                <a:lnTo>
                  <a:pt x="310410" y="367030"/>
                </a:lnTo>
                <a:lnTo>
                  <a:pt x="306562" y="367030"/>
                </a:lnTo>
                <a:lnTo>
                  <a:pt x="298205" y="365760"/>
                </a:lnTo>
                <a:lnTo>
                  <a:pt x="282212" y="364490"/>
                </a:lnTo>
                <a:lnTo>
                  <a:pt x="268084" y="364490"/>
                </a:lnTo>
                <a:lnTo>
                  <a:pt x="266160" y="361950"/>
                </a:lnTo>
                <a:lnTo>
                  <a:pt x="262312" y="361950"/>
                </a:lnTo>
                <a:lnTo>
                  <a:pt x="260388" y="358140"/>
                </a:lnTo>
                <a:lnTo>
                  <a:pt x="260388" y="350520"/>
                </a:lnTo>
                <a:lnTo>
                  <a:pt x="258464" y="350520"/>
                </a:lnTo>
                <a:lnTo>
                  <a:pt x="258464" y="346710"/>
                </a:lnTo>
                <a:lnTo>
                  <a:pt x="252692" y="345440"/>
                </a:lnTo>
                <a:lnTo>
                  <a:pt x="246921" y="345440"/>
                </a:lnTo>
                <a:lnTo>
                  <a:pt x="241149" y="342900"/>
                </a:lnTo>
                <a:lnTo>
                  <a:pt x="241149" y="335280"/>
                </a:lnTo>
                <a:lnTo>
                  <a:pt x="250769" y="335280"/>
                </a:lnTo>
                <a:lnTo>
                  <a:pt x="252692" y="337820"/>
                </a:lnTo>
                <a:lnTo>
                  <a:pt x="396977" y="337820"/>
                </a:lnTo>
                <a:lnTo>
                  <a:pt x="389560" y="351790"/>
                </a:lnTo>
                <a:lnTo>
                  <a:pt x="387366" y="356870"/>
                </a:lnTo>
                <a:lnTo>
                  <a:pt x="385442" y="356870"/>
                </a:lnTo>
                <a:lnTo>
                  <a:pt x="374139" y="372110"/>
                </a:lnTo>
                <a:lnTo>
                  <a:pt x="357064" y="378460"/>
                </a:lnTo>
                <a:close/>
              </a:path>
              <a:path w="422275" h="410210">
                <a:moveTo>
                  <a:pt x="50682" y="387350"/>
                </a:moveTo>
                <a:lnTo>
                  <a:pt x="50682" y="386080"/>
                </a:lnTo>
                <a:lnTo>
                  <a:pt x="51163" y="386080"/>
                </a:lnTo>
                <a:lnTo>
                  <a:pt x="50682" y="38735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691807" y="5337290"/>
            <a:ext cx="248285" cy="159385"/>
            <a:chOff x="4691807" y="5337290"/>
            <a:chExt cx="248285" cy="15938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1807" y="5337290"/>
              <a:ext cx="188542" cy="1593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09208" y="5339234"/>
              <a:ext cx="31115" cy="60325"/>
            </a:xfrm>
            <a:custGeom>
              <a:avLst/>
              <a:gdLst/>
              <a:ahLst/>
              <a:cxnLst/>
              <a:rect l="l" t="t" r="r" b="b"/>
              <a:pathLst>
                <a:path w="31114" h="60325">
                  <a:moveTo>
                    <a:pt x="0" y="60242"/>
                  </a:moveTo>
                  <a:lnTo>
                    <a:pt x="0" y="48582"/>
                  </a:lnTo>
                  <a:lnTo>
                    <a:pt x="7695" y="46639"/>
                  </a:lnTo>
                  <a:lnTo>
                    <a:pt x="11543" y="44696"/>
                  </a:lnTo>
                  <a:lnTo>
                    <a:pt x="13467" y="38866"/>
                  </a:lnTo>
                  <a:lnTo>
                    <a:pt x="15391" y="36923"/>
                  </a:lnTo>
                  <a:lnTo>
                    <a:pt x="17315" y="33036"/>
                  </a:lnTo>
                  <a:lnTo>
                    <a:pt x="17315" y="27206"/>
                  </a:lnTo>
                  <a:lnTo>
                    <a:pt x="0" y="27206"/>
                  </a:lnTo>
                  <a:lnTo>
                    <a:pt x="0" y="13603"/>
                  </a:lnTo>
                  <a:lnTo>
                    <a:pt x="0" y="0"/>
                  </a:lnTo>
                  <a:lnTo>
                    <a:pt x="30782" y="0"/>
                  </a:lnTo>
                  <a:lnTo>
                    <a:pt x="30782" y="21376"/>
                  </a:lnTo>
                  <a:lnTo>
                    <a:pt x="30391" y="28603"/>
                  </a:lnTo>
                  <a:lnTo>
                    <a:pt x="29099" y="35465"/>
                  </a:lnTo>
                  <a:lnTo>
                    <a:pt x="26724" y="41599"/>
                  </a:lnTo>
                  <a:lnTo>
                    <a:pt x="23086" y="46639"/>
                  </a:lnTo>
                  <a:lnTo>
                    <a:pt x="19479" y="51771"/>
                  </a:lnTo>
                  <a:lnTo>
                    <a:pt x="14429" y="55627"/>
                  </a:lnTo>
                  <a:lnTo>
                    <a:pt x="7936" y="58390"/>
                  </a:lnTo>
                  <a:lnTo>
                    <a:pt x="0" y="60242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61153" y="5378100"/>
            <a:ext cx="234950" cy="122555"/>
            <a:chOff x="4961153" y="5378100"/>
            <a:chExt cx="234950" cy="12255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055" y="5378100"/>
              <a:ext cx="105814" cy="1185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1153" y="5378100"/>
              <a:ext cx="109662" cy="12242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74750" y="5337290"/>
            <a:ext cx="1947545" cy="208279"/>
            <a:chOff x="5274750" y="5337290"/>
            <a:chExt cx="1947545" cy="20827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4750" y="5339234"/>
              <a:ext cx="101966" cy="1632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07495" y="5337301"/>
              <a:ext cx="31115" cy="159385"/>
            </a:xfrm>
            <a:custGeom>
              <a:avLst/>
              <a:gdLst/>
              <a:ahLst/>
              <a:cxnLst/>
              <a:rect l="l" t="t" r="r" b="b"/>
              <a:pathLst>
                <a:path w="31114" h="159385">
                  <a:moveTo>
                    <a:pt x="30784" y="42748"/>
                  </a:moveTo>
                  <a:lnTo>
                    <a:pt x="0" y="42748"/>
                  </a:lnTo>
                  <a:lnTo>
                    <a:pt x="0" y="159346"/>
                  </a:lnTo>
                  <a:lnTo>
                    <a:pt x="30784" y="159346"/>
                  </a:lnTo>
                  <a:lnTo>
                    <a:pt x="30784" y="42748"/>
                  </a:lnTo>
                  <a:close/>
                </a:path>
                <a:path w="31114" h="159385">
                  <a:moveTo>
                    <a:pt x="30784" y="0"/>
                  </a:moveTo>
                  <a:lnTo>
                    <a:pt x="0" y="0"/>
                  </a:lnTo>
                  <a:lnTo>
                    <a:pt x="0" y="29146"/>
                  </a:lnTo>
                  <a:lnTo>
                    <a:pt x="30784" y="29146"/>
                  </a:lnTo>
                  <a:lnTo>
                    <a:pt x="30784" y="0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9445" y="5348950"/>
              <a:ext cx="446346" cy="15157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6954" y="5378100"/>
              <a:ext cx="105814" cy="1185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5856" y="5378100"/>
              <a:ext cx="111586" cy="1671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86678" y="5339651"/>
              <a:ext cx="194310" cy="157480"/>
            </a:xfrm>
            <a:custGeom>
              <a:avLst/>
              <a:gdLst/>
              <a:ahLst/>
              <a:cxnLst/>
              <a:rect l="l" t="t" r="r" b="b"/>
              <a:pathLst>
                <a:path w="194310" h="157479">
                  <a:moveTo>
                    <a:pt x="59639" y="81203"/>
                  </a:moveTo>
                  <a:lnTo>
                    <a:pt x="0" y="81203"/>
                  </a:lnTo>
                  <a:lnTo>
                    <a:pt x="0" y="110363"/>
                  </a:lnTo>
                  <a:lnTo>
                    <a:pt x="59639" y="110363"/>
                  </a:lnTo>
                  <a:lnTo>
                    <a:pt x="59639" y="81203"/>
                  </a:lnTo>
                  <a:close/>
                </a:path>
                <a:path w="194310" h="157479">
                  <a:moveTo>
                    <a:pt x="194310" y="130187"/>
                  </a:moveTo>
                  <a:lnTo>
                    <a:pt x="115430" y="130187"/>
                  </a:lnTo>
                  <a:lnTo>
                    <a:pt x="115430" y="0"/>
                  </a:lnTo>
                  <a:lnTo>
                    <a:pt x="82727" y="0"/>
                  </a:lnTo>
                  <a:lnTo>
                    <a:pt x="82727" y="130187"/>
                  </a:lnTo>
                  <a:lnTo>
                    <a:pt x="82727" y="156997"/>
                  </a:lnTo>
                  <a:lnTo>
                    <a:pt x="194310" y="156997"/>
                  </a:lnTo>
                  <a:lnTo>
                    <a:pt x="194310" y="130187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2158" y="5337290"/>
              <a:ext cx="282814" cy="1632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4212" y="5378100"/>
              <a:ext cx="463661" cy="1651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90960" y="5339234"/>
              <a:ext cx="31115" cy="157480"/>
            </a:xfrm>
            <a:custGeom>
              <a:avLst/>
              <a:gdLst/>
              <a:ahLst/>
              <a:cxnLst/>
              <a:rect l="l" t="t" r="r" b="b"/>
              <a:pathLst>
                <a:path w="31115" h="157479">
                  <a:moveTo>
                    <a:pt x="30782" y="157408"/>
                  </a:moveTo>
                  <a:lnTo>
                    <a:pt x="0" y="157408"/>
                  </a:lnTo>
                  <a:lnTo>
                    <a:pt x="0" y="0"/>
                  </a:lnTo>
                  <a:lnTo>
                    <a:pt x="30782" y="0"/>
                  </a:lnTo>
                  <a:lnTo>
                    <a:pt x="30782" y="157408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12166" y="5337290"/>
            <a:ext cx="1037590" cy="208279"/>
            <a:chOff x="7312166" y="5337290"/>
            <a:chExt cx="1037590" cy="208279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2166" y="5339234"/>
              <a:ext cx="126977" cy="1632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68001" y="5378100"/>
              <a:ext cx="105814" cy="1185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2675" y="5337290"/>
              <a:ext cx="282813" cy="16323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04728" y="5378100"/>
              <a:ext cx="184693" cy="12242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12509" y="5337290"/>
              <a:ext cx="236641" cy="207934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45288" y="5306197"/>
            <a:ext cx="661823" cy="833683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0" y="0"/>
            <a:ext cx="12192000" cy="3900170"/>
          </a:xfrm>
          <a:custGeom>
            <a:avLst/>
            <a:gdLst/>
            <a:ahLst/>
            <a:cxnLst/>
            <a:rect l="l" t="t" r="r" b="b"/>
            <a:pathLst>
              <a:path w="12192000" h="3900170">
                <a:moveTo>
                  <a:pt x="12192000" y="0"/>
                </a:moveTo>
                <a:lnTo>
                  <a:pt x="0" y="0"/>
                </a:lnTo>
                <a:lnTo>
                  <a:pt x="0" y="3899916"/>
                </a:lnTo>
                <a:lnTo>
                  <a:pt x="12192000" y="38999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48843" y="703474"/>
            <a:ext cx="10614025" cy="2356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50000"/>
              </a:lnSpc>
              <a:spcBef>
                <a:spcPts val="100"/>
              </a:spcBef>
              <a:tabLst>
                <a:tab pos="4250055" algn="l"/>
              </a:tabLst>
            </a:pPr>
            <a:r>
              <a:rPr kumimoji="1" lang="en-US" altLang="zh-CN" sz="54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3D</a:t>
            </a:r>
            <a:r>
              <a:rPr kumimoji="1" lang="zh-CN" altLang="en-US" sz="54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54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Modelling of Chitinase and Docking of </a:t>
            </a:r>
            <a:r>
              <a:rPr kumimoji="1" lang="en-US" altLang="zh-CN" sz="54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Allosamidin</a:t>
            </a:r>
            <a:r>
              <a:rPr kumimoji="1" lang="en-US" altLang="zh-CN" sz="54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 </a:t>
            </a:r>
            <a:endParaRPr sz="4400" dirty="0"/>
          </a:p>
        </p:txBody>
      </p:sp>
      <p:sp>
        <p:nvSpPr>
          <p:cNvPr id="34" name="object 34"/>
          <p:cNvSpPr txBox="1"/>
          <p:nvPr/>
        </p:nvSpPr>
        <p:spPr>
          <a:xfrm>
            <a:off x="427564" y="4056132"/>
            <a:ext cx="46432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z="3200" b="1" spc="-5" dirty="0">
                <a:solidFill>
                  <a:srgbClr val="010544"/>
                </a:solidFill>
                <a:latin typeface="Times New Roman"/>
                <a:cs typeface="Times New Roman"/>
              </a:rPr>
              <a:t>Simiao</a:t>
            </a:r>
            <a:r>
              <a:rPr sz="3200" b="1" spc="-70" dirty="0">
                <a:solidFill>
                  <a:srgbClr val="010544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10544"/>
                </a:solidFill>
                <a:latin typeface="Times New Roman"/>
                <a:cs typeface="Times New Roman"/>
              </a:rPr>
              <a:t>Wang	</a:t>
            </a:r>
            <a:r>
              <a:rPr sz="3200" b="1" dirty="0">
                <a:solidFill>
                  <a:srgbClr val="010544"/>
                </a:solidFill>
                <a:latin typeface="Times New Roman"/>
                <a:cs typeface="Times New Roman"/>
              </a:rPr>
              <a:t>ID:</a:t>
            </a:r>
            <a:r>
              <a:rPr lang="en-US" sz="3200" b="1" dirty="0">
                <a:solidFill>
                  <a:srgbClr val="010544"/>
                </a:solidFill>
                <a:latin typeface="Times New Roman"/>
                <a:cs typeface="Times New Roman"/>
              </a:rPr>
              <a:t> 2143183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72916" y="4035788"/>
            <a:ext cx="5073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10544"/>
                </a:solidFill>
                <a:latin typeface="Times New Roman"/>
                <a:cs typeface="Times New Roman"/>
              </a:rPr>
              <a:t>Supervisor:</a:t>
            </a:r>
            <a:r>
              <a:rPr sz="3200" b="1" spc="-60" dirty="0">
                <a:solidFill>
                  <a:srgbClr val="01054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10544"/>
                </a:solidFill>
                <a:latin typeface="Times New Roman"/>
                <a:cs typeface="Times New Roman"/>
              </a:rPr>
              <a:t>Faez</a:t>
            </a:r>
            <a:r>
              <a:rPr sz="3200" b="1" spc="-35" dirty="0">
                <a:solidFill>
                  <a:srgbClr val="010544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10544"/>
                </a:solidFill>
                <a:latin typeface="Times New Roman"/>
                <a:cs typeface="Times New Roman"/>
              </a:rPr>
              <a:t>Iqbal</a:t>
            </a:r>
            <a:r>
              <a:rPr sz="3200" b="1" spc="-30" dirty="0">
                <a:solidFill>
                  <a:srgbClr val="01054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10544"/>
                </a:solidFill>
                <a:latin typeface="Times New Roman"/>
                <a:cs typeface="Times New Roman"/>
              </a:rPr>
              <a:t>Khan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Acknowledgement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7278" y="5082636"/>
            <a:ext cx="541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Centre </a:t>
            </a:r>
            <a:r>
              <a:rPr sz="2400" b="1" dirty="0">
                <a:latin typeface="Times New Roman"/>
                <a:cs typeface="Times New Roman"/>
              </a:rPr>
              <a:t>for High </a:t>
            </a:r>
            <a:r>
              <a:rPr sz="2400" b="1" spc="-5" dirty="0">
                <a:latin typeface="Times New Roman"/>
                <a:cs typeface="Times New Roman"/>
              </a:rPr>
              <a:t>Performance Computing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South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Africa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0247" y="2810255"/>
            <a:ext cx="2671571" cy="1440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4795" y="4916541"/>
            <a:ext cx="1432559" cy="10044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7276" y="3136878"/>
            <a:ext cx="5466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high-performance computing facility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 Xi'an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Jiaotong-Liverpool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2500" y="940308"/>
            <a:ext cx="1687067" cy="14401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7276" y="1143633"/>
            <a:ext cx="3811904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imes New Roman"/>
                <a:cs typeface="Times New Roman"/>
              </a:rPr>
              <a:t>Dr.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Faez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Iqbal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Khan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Times New Roman"/>
                <a:cs typeface="Times New Roman"/>
              </a:rPr>
              <a:t>Assistant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Professor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Xi’an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Jiaotong-Liverpool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Acknowledgement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CBDBFA2-1BC0-01FF-7EF5-1C831ACF600D}"/>
              </a:ext>
            </a:extLst>
          </p:cNvPr>
          <p:cNvSpPr txBox="1"/>
          <p:nvPr/>
        </p:nvSpPr>
        <p:spPr>
          <a:xfrm>
            <a:off x="3389630" y="2667000"/>
            <a:ext cx="54127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8000" b="1" spc="-15" dirty="0">
                <a:latin typeface="Times New Roman"/>
                <a:cs typeface="Times New Roman"/>
              </a:rPr>
              <a:t>Thank you !</a:t>
            </a:r>
            <a:endParaRPr sz="8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0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68819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lang="en-US" spc="-10" dirty="0"/>
              <a:t>: Chitinase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8C530165-A843-0BA3-B649-D03771704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0" t="8284" r="31429" b="3456"/>
          <a:stretch/>
        </p:blipFill>
        <p:spPr>
          <a:xfrm>
            <a:off x="597357" y="1130419"/>
            <a:ext cx="3420924" cy="5213952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5C7FE1E4-0327-D1BB-E723-4D04FDEE382F}"/>
              </a:ext>
            </a:extLst>
          </p:cNvPr>
          <p:cNvSpPr txBox="1">
            <a:spLocks noChangeArrowheads="1"/>
          </p:cNvSpPr>
          <p:nvPr/>
        </p:nvSpPr>
        <p:spPr>
          <a:xfrm>
            <a:off x="5355545" y="1447800"/>
            <a:ext cx="56515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3200" kern="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Why I choose this Chitinase ? </a:t>
            </a:r>
            <a:endParaRPr kumimoji="1" lang="zh-CN" altLang="en-US" sz="3200" kern="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9126B62-0330-F9E7-C392-2B1726FA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07290"/>
            <a:ext cx="4854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Thermal stable</a:t>
            </a:r>
            <a:endParaRPr kumimoji="1" lang="zh-CN" altLang="en-US" sz="28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7757DBC5-FA74-C635-1FF3-0C5F4DA3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95" y="2549106"/>
            <a:ext cx="48942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Structure is unknown</a:t>
            </a:r>
            <a:endParaRPr kumimoji="1" lang="zh-CN" altLang="en-US" sz="28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7790E587-41E6-437D-FA86-9DA8B96FD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94" y="3090922"/>
            <a:ext cx="48942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Importance of Chitinase</a:t>
            </a:r>
            <a:endParaRPr kumimoji="1" lang="zh-CN" altLang="en-US" sz="28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284AECEB-9A5E-F9CB-C869-5F05D393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3737395"/>
            <a:ext cx="63444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We generated the 3D structure of Chitinase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68819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lang="en-US" spc="-10" dirty="0"/>
              <a:t>: Chitinase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8C530165-A843-0BA3-B649-D03771704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0" t="8284" r="31429" b="3456"/>
          <a:stretch/>
        </p:blipFill>
        <p:spPr>
          <a:xfrm>
            <a:off x="585664" y="822024"/>
            <a:ext cx="3420924" cy="5213952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5C7FE1E4-0327-D1BB-E723-4D04FDEE382F}"/>
              </a:ext>
            </a:extLst>
          </p:cNvPr>
          <p:cNvSpPr txBox="1">
            <a:spLocks noChangeArrowheads="1"/>
          </p:cNvSpPr>
          <p:nvPr/>
        </p:nvSpPr>
        <p:spPr>
          <a:xfrm>
            <a:off x="5355545" y="1447800"/>
            <a:ext cx="56515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3200" kern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Why I choose this Chitinase ? </a:t>
            </a:r>
            <a:endParaRPr kumimoji="1" lang="zh-CN" altLang="en-US" sz="3200" kern="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9126B62-0330-F9E7-C392-2B1726FA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07290"/>
            <a:ext cx="4854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Thermal stable</a:t>
            </a:r>
            <a:endParaRPr kumimoji="1" lang="zh-CN" altLang="en-US" sz="28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7757DBC5-FA74-C635-1FF3-0C5F4DA3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95" y="2549106"/>
            <a:ext cx="48942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Structure is unknown</a:t>
            </a:r>
            <a:endParaRPr kumimoji="1" lang="zh-CN" altLang="en-US" sz="28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7790E587-41E6-437D-FA86-9DA8B96FD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94" y="3090922"/>
            <a:ext cx="48942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Importance of Chitinase</a:t>
            </a:r>
            <a:endParaRPr kumimoji="1" lang="zh-CN" altLang="en-US" sz="28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284AECEB-9A5E-F9CB-C869-5F05D393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3737395"/>
            <a:ext cx="63444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We generated the 3D structure of Chitinase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4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60437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lang="en-US" spc="-10" dirty="0"/>
              <a:t>: Tools</a:t>
            </a:r>
            <a:endParaRPr spc="-1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424E82FE-0546-BBD5-99A6-B1E1FA28F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1065213"/>
            <a:ext cx="549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Homology Modelling Steps: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849EC9C-4C8E-67F5-2AC1-1BFD37FAB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68463"/>
            <a:ext cx="11117262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Sequence from NCBI 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A1374CB1-F167-E340-38FF-00BD1EC2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06637"/>
            <a:ext cx="11117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BLAST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F56A153-6C7E-A957-4821-7DBA5C819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43225"/>
            <a:ext cx="11117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Choose templates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68C8DDBB-3B1C-3239-1F41-0E3983B2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79813"/>
            <a:ext cx="11117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Easy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modeller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BD423BE-39BE-B639-966C-83199E47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400200"/>
            <a:ext cx="549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Ab initio Modelling Steps: 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60437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lang="en-US" spc="-10" dirty="0"/>
              <a:t>: Tools</a:t>
            </a:r>
            <a:endParaRPr spc="-1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DF75D-2A42-F97B-DD50-DEDC9900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1065213"/>
            <a:ext cx="1158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Docking Steps: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EDCF738-01C9-7C9E-BDBC-90A0262A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68463"/>
            <a:ext cx="11117262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Use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AutoDock</a:t>
            </a:r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pdb</a:t>
            </a:r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 to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pdbqt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D36CCC3-65F6-5C01-CE22-468E2B0EF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06637"/>
            <a:ext cx="11117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Discovery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ctrl+H</a:t>
            </a:r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 define -&gt; right click property -&gt; look at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xyz</a:t>
            </a:r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A1DE24FC-D523-A0EB-07A3-70A7EDA64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43225"/>
            <a:ext cx="11117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In contig file, change the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xyz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2FE7F937-6CC9-44B6-31C7-DD6B4130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79813"/>
            <a:ext cx="11117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Run dock code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2507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5C7FE1E4-0327-D1BB-E723-4D04FDEE382F}"/>
              </a:ext>
            </a:extLst>
          </p:cNvPr>
          <p:cNvSpPr txBox="1">
            <a:spLocks noChangeArrowheads="1"/>
          </p:cNvSpPr>
          <p:nvPr/>
        </p:nvSpPr>
        <p:spPr>
          <a:xfrm>
            <a:off x="585664" y="981026"/>
            <a:ext cx="56515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3200" kern="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The Overall Workflow</a:t>
            </a:r>
            <a:endParaRPr kumimoji="1" lang="zh-CN" altLang="en-US" sz="3200" kern="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D26AE286-4482-3854-F0D2-79AEEEBA3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64" y="838200"/>
            <a:ext cx="5971357" cy="56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25167"/>
            <a:ext cx="2750820" cy="4361815"/>
            <a:chOff x="0" y="1725167"/>
            <a:chExt cx="2750820" cy="4361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25167"/>
              <a:ext cx="2681325" cy="23119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85616"/>
              <a:ext cx="2750337" cy="23012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7800" y="2726435"/>
            <a:ext cx="1648823" cy="21198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90588" y="3631691"/>
            <a:ext cx="2138171" cy="15544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0"/>
            <a:ext cx="12192000" cy="786765"/>
          </a:xfrm>
          <a:custGeom>
            <a:avLst/>
            <a:gdLst/>
            <a:ahLst/>
            <a:cxnLst/>
            <a:rect l="l" t="t" r="r" b="b"/>
            <a:pathLst>
              <a:path w="12192000" h="786765">
                <a:moveTo>
                  <a:pt x="12192000" y="0"/>
                </a:moveTo>
                <a:lnTo>
                  <a:pt x="0" y="0"/>
                </a:lnTo>
                <a:lnTo>
                  <a:pt x="0" y="786384"/>
                </a:lnTo>
                <a:lnTo>
                  <a:pt x="12192000" y="7863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761488" y="2837688"/>
            <a:ext cx="4467860" cy="2464435"/>
            <a:chOff x="2761488" y="2837688"/>
            <a:chExt cx="4467860" cy="2464435"/>
          </a:xfrm>
        </p:grpSpPr>
        <p:sp>
          <p:nvSpPr>
            <p:cNvPr id="11" name="object 11"/>
            <p:cNvSpPr/>
            <p:nvPr/>
          </p:nvSpPr>
          <p:spPr>
            <a:xfrm>
              <a:off x="2780538" y="5244845"/>
              <a:ext cx="4353560" cy="0"/>
            </a:xfrm>
            <a:custGeom>
              <a:avLst/>
              <a:gdLst/>
              <a:ahLst/>
              <a:cxnLst/>
              <a:rect l="l" t="t" r="r" b="b"/>
              <a:pathLst>
                <a:path w="4353559">
                  <a:moveTo>
                    <a:pt x="0" y="0"/>
                  </a:moveTo>
                  <a:lnTo>
                    <a:pt x="435320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4696" y="518769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3666" y="3769613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1820" y="371245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80538" y="4731258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60">
                  <a:moveTo>
                    <a:pt x="0" y="0"/>
                  </a:moveTo>
                  <a:lnTo>
                    <a:pt x="64456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3666" y="2856738"/>
              <a:ext cx="0" cy="1873885"/>
            </a:xfrm>
            <a:custGeom>
              <a:avLst/>
              <a:gdLst/>
              <a:ahLst/>
              <a:cxnLst/>
              <a:rect l="l" t="t" r="r" b="b"/>
              <a:pathLst>
                <a:path h="1873885">
                  <a:moveTo>
                    <a:pt x="0" y="0"/>
                  </a:moveTo>
                  <a:lnTo>
                    <a:pt x="0" y="187361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66565" y="3467861"/>
            <a:ext cx="1066800" cy="6019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Times New Roman"/>
                <a:cs typeface="Times New Roman"/>
              </a:rPr>
              <a:t>PPI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33365" y="3712459"/>
            <a:ext cx="583565" cy="114300"/>
            <a:chOff x="4833365" y="3712459"/>
            <a:chExt cx="583565" cy="114300"/>
          </a:xfrm>
        </p:grpSpPr>
        <p:sp>
          <p:nvSpPr>
            <p:cNvPr id="19" name="object 19"/>
            <p:cNvSpPr/>
            <p:nvPr/>
          </p:nvSpPr>
          <p:spPr>
            <a:xfrm>
              <a:off x="4833365" y="3769614"/>
              <a:ext cx="488315" cy="0"/>
            </a:xfrm>
            <a:custGeom>
              <a:avLst/>
              <a:gdLst/>
              <a:ahLst/>
              <a:cxnLst/>
              <a:rect l="l" t="t" r="r" b="b"/>
              <a:pathLst>
                <a:path w="488314">
                  <a:moveTo>
                    <a:pt x="0" y="0"/>
                  </a:moveTo>
                  <a:lnTo>
                    <a:pt x="48806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2378" y="371245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780538" y="1225290"/>
            <a:ext cx="6912609" cy="4782820"/>
            <a:chOff x="2780538" y="1225290"/>
            <a:chExt cx="6912609" cy="4782820"/>
          </a:xfrm>
        </p:grpSpPr>
        <p:sp>
          <p:nvSpPr>
            <p:cNvPr id="22" name="object 22"/>
            <p:cNvSpPr/>
            <p:nvPr/>
          </p:nvSpPr>
          <p:spPr>
            <a:xfrm>
              <a:off x="7227570" y="3423666"/>
              <a:ext cx="1666239" cy="2097405"/>
            </a:xfrm>
            <a:custGeom>
              <a:avLst/>
              <a:gdLst/>
              <a:ahLst/>
              <a:cxnLst/>
              <a:rect l="l" t="t" r="r" b="b"/>
              <a:pathLst>
                <a:path w="1666240" h="2097404">
                  <a:moveTo>
                    <a:pt x="0" y="0"/>
                  </a:moveTo>
                  <a:lnTo>
                    <a:pt x="1665731" y="0"/>
                  </a:lnTo>
                  <a:lnTo>
                    <a:pt x="1665731" y="2097024"/>
                  </a:lnTo>
                  <a:lnTo>
                    <a:pt x="0" y="209702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93302" y="455447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17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50502" y="5054345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78657" y="499719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50502" y="1282445"/>
              <a:ext cx="0" cy="4667250"/>
            </a:xfrm>
            <a:custGeom>
              <a:avLst/>
              <a:gdLst/>
              <a:ahLst/>
              <a:cxnLst/>
              <a:rect l="l" t="t" r="r" b="b"/>
              <a:pathLst>
                <a:path h="4667250">
                  <a:moveTo>
                    <a:pt x="0" y="0"/>
                  </a:moveTo>
                  <a:lnTo>
                    <a:pt x="0" y="466704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50502" y="5950457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78657" y="589330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50502" y="4293870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8657" y="42367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50502" y="3559301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78657" y="350214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50502" y="2809494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578657" y="275233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50502" y="2061209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78657" y="200405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50502" y="1282445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78657" y="122529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86194" y="3769613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4348" y="371245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80538" y="2862833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60">
                  <a:moveTo>
                    <a:pt x="0" y="0"/>
                  </a:moveTo>
                  <a:lnTo>
                    <a:pt x="64456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93402" y="5601144"/>
            <a:ext cx="1700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Simulation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80269" y="1802129"/>
            <a:ext cx="2242185" cy="5537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latin typeface="Times New Roman"/>
                <a:cs typeface="Times New Roman"/>
              </a:rPr>
              <a:t>RMSD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80269" y="2532126"/>
            <a:ext cx="2242185" cy="5537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2000" b="1" dirty="0">
                <a:latin typeface="Times New Roman"/>
                <a:cs typeface="Times New Roman"/>
              </a:rPr>
              <a:t>RMSF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80269" y="3262121"/>
            <a:ext cx="2242185" cy="55499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2000" b="1" dirty="0">
                <a:latin typeface="Times New Roman"/>
                <a:cs typeface="Times New Roman"/>
              </a:rPr>
              <a:t>SASA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80269" y="3964685"/>
            <a:ext cx="2242185" cy="70866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623570" marR="595630" indent="-24765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latin typeface="Times New Roman"/>
                <a:cs typeface="Times New Roman"/>
              </a:rPr>
              <a:t>Radius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Gyration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80269" y="4834890"/>
            <a:ext cx="2242185" cy="5537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latin typeface="Times New Roman"/>
                <a:cs typeface="Times New Roman"/>
              </a:rPr>
              <a:t>Modevector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80269" y="5592317"/>
            <a:ext cx="2242185" cy="70866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532130" marR="86360" indent="-440690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latin typeface="Times New Roman"/>
                <a:cs typeface="Times New Roman"/>
              </a:rPr>
              <a:t>Gibbs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Free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Energy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Landscape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176" y="3876532"/>
            <a:ext cx="17583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Pembrolizumab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78321" y="5783815"/>
            <a:ext cx="577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PD-1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64848" y="2264224"/>
            <a:ext cx="2379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PD-1/Pembrolizumab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62709" y="2569125"/>
            <a:ext cx="10013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Co</a:t>
            </a:r>
            <a:r>
              <a:rPr sz="2000" b="1" spc="-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5" dirty="0">
                <a:latin typeface="Times New Roman"/>
                <a:cs typeface="Times New Roman"/>
              </a:rPr>
              <a:t>lex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80269" y="1043177"/>
            <a:ext cx="2242185" cy="55499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5"/>
              </a:spcBef>
            </a:pPr>
            <a:r>
              <a:rPr sz="2000" b="1" spc="-5" dirty="0">
                <a:latin typeface="Times New Roman"/>
                <a:cs typeface="Times New Roman"/>
              </a:rPr>
              <a:t>Structure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9109" y="986459"/>
            <a:ext cx="63468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What is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molecular interactions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mechanism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Pembrolizumab</a:t>
            </a:r>
            <a:r>
              <a:rPr sz="2800" b="1" dirty="0">
                <a:latin typeface="Times New Roman"/>
                <a:cs typeface="Times New Roman"/>
              </a:rPr>
              <a:t> and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PD-1?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144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su</a:t>
            </a:r>
            <a:r>
              <a:rPr spc="-10" dirty="0"/>
              <a:t>l</a:t>
            </a:r>
            <a:r>
              <a:rPr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7691" y="1489900"/>
            <a:ext cx="6156616" cy="25308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745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26110" algn="l"/>
                <a:tab pos="626745" algn="l"/>
              </a:tabLst>
            </a:pPr>
            <a:r>
              <a:rPr lang="en-US" spc="-10" dirty="0"/>
              <a:t>Best Structure Finding</a:t>
            </a:r>
            <a:endParaRPr spc="-5" dirty="0"/>
          </a:p>
          <a:p>
            <a:pPr marL="614045" lvl="1"/>
            <a:endParaRPr sz="2100" dirty="0"/>
          </a:p>
          <a:p>
            <a:pPr marL="156845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700" dirty="0"/>
          </a:p>
          <a:p>
            <a:pPr marL="626745" indent="-457200">
              <a:lnSpc>
                <a:spcPct val="100000"/>
              </a:lnSpc>
              <a:buFont typeface="Arial MT"/>
              <a:buChar char="•"/>
              <a:tabLst>
                <a:tab pos="626110" algn="l"/>
                <a:tab pos="626745" algn="l"/>
              </a:tabLst>
            </a:pPr>
            <a:r>
              <a:rPr lang="en-US" spc="-10" dirty="0"/>
              <a:t>Dock </a:t>
            </a:r>
            <a:r>
              <a:rPr lang="en-US" spc="-10" dirty="0" err="1"/>
              <a:t>Allosamidin</a:t>
            </a:r>
            <a:endParaRPr dirty="0"/>
          </a:p>
          <a:p>
            <a:pPr marL="156845">
              <a:lnSpc>
                <a:spcPct val="100000"/>
              </a:lnSpc>
              <a:buFont typeface="Arial MT"/>
              <a:buChar char="•"/>
            </a:pPr>
            <a:endParaRPr sz="3100" dirty="0"/>
          </a:p>
          <a:p>
            <a:pPr marL="156845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88153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493764"/>
            <a:ext cx="12192000" cy="364490"/>
          </a:xfrm>
          <a:custGeom>
            <a:avLst/>
            <a:gdLst/>
            <a:ahLst/>
            <a:cxnLst/>
            <a:rect l="l" t="t" r="r" b="b"/>
            <a:pathLst>
              <a:path w="12192000" h="364490">
                <a:moveTo>
                  <a:pt x="12192000" y="0"/>
                </a:moveTo>
                <a:lnTo>
                  <a:pt x="0" y="0"/>
                </a:lnTo>
                <a:lnTo>
                  <a:pt x="0" y="364236"/>
                </a:lnTo>
                <a:lnTo>
                  <a:pt x="12192000" y="364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6AFA6C3-F965-CEA1-4F8B-91092962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89" y="1675234"/>
            <a:ext cx="10232864" cy="422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Chitinase is an important industrial enzyme XXX. 3D structure information of Chitinase is not known. We performed homology modelling of Chitinase using XXX template. </a:t>
            </a:r>
          </a:p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The structure showed high quality (XXX values). Further, we docked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allosamidin</a:t>
            </a:r>
            <a:r>
              <a:rPr kumimoji="1" lang="en-US" altLang="zh-CN" sz="3200" dirty="0">
                <a:latin typeface="Times New Roman" panose="02020603050405020304" pitchFamily="18" charset="0"/>
                <a:ea typeface="STXingkai" panose="02010800040101010101" pitchFamily="2" charset="-122"/>
                <a:cs typeface="Times New Roman" panose="02020603050405020304" pitchFamily="18" charset="0"/>
              </a:rPr>
              <a:t> inhibitor of Chitinase. We found that it interacts with important catalytic residues. </a:t>
            </a:r>
            <a:endParaRPr kumimoji="1" lang="zh-CN" altLang="en-US" sz="3200" dirty="0">
              <a:latin typeface="Times New Roman" panose="02020603050405020304" pitchFamily="18" charset="0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252</Words>
  <Application>Microsoft Macintosh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MT</vt:lpstr>
      <vt:lpstr>Arial</vt:lpstr>
      <vt:lpstr>Calibri</vt:lpstr>
      <vt:lpstr>Times New Roman</vt:lpstr>
      <vt:lpstr>Office Theme</vt:lpstr>
      <vt:lpstr>3D Modelling of Chitinase and Docking of Allosamidin </vt:lpstr>
      <vt:lpstr>Introduction: Chitinase</vt:lpstr>
      <vt:lpstr>Introduction: Chitinase</vt:lpstr>
      <vt:lpstr>Introduction: Tools</vt:lpstr>
      <vt:lpstr>Introduction: Tools</vt:lpstr>
      <vt:lpstr>Introduction</vt:lpstr>
      <vt:lpstr>Hypothesis</vt:lpstr>
      <vt:lpstr>Results</vt:lpstr>
      <vt:lpstr>Conclusion</vt:lpstr>
      <vt:lpstr>Acknowledgement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simiao wang</dc:creator>
  <cp:lastModifiedBy>佳铭 黄</cp:lastModifiedBy>
  <cp:revision>2</cp:revision>
  <dcterms:created xsi:type="dcterms:W3CDTF">2023-11-26T16:25:53Z</dcterms:created>
  <dcterms:modified xsi:type="dcterms:W3CDTF">2023-12-19T03:54:29Z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Acrobat PDFMaker 20 PowerPoint 版</vt:lpwstr>
  </property>
  <property fmtid="{D5CDD505-2E9C-101B-9397-08002B2CF9AE}" pid="4" name="LastSaved">
    <vt:filetime>2023-11-26T00:00:00Z</vt:filetime>
  </property>
</Properties>
</file>