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95"/>
  </p:normalViewPr>
  <p:slideViewPr>
    <p:cSldViewPr snapToGrid="0">
      <p:cViewPr>
        <p:scale>
          <a:sx n="103" d="100"/>
          <a:sy n="103" d="100"/>
        </p:scale>
        <p:origin x="144" y="-3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24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28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3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7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61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50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7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24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4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80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15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0977-CF2C-AB4F-89D5-B720A513761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7D48-84C0-3141-B0E8-5335D05E0D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43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5EC70A44-0AA4-AC1C-D78F-25C57F024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6" t="1796" r="29939" b="9488"/>
          <a:stretch/>
        </p:blipFill>
        <p:spPr>
          <a:xfrm>
            <a:off x="3449454" y="5835101"/>
            <a:ext cx="5169877" cy="6084277"/>
          </a:xfrm>
          <a:prstGeom prst="rect">
            <a:avLst/>
          </a:prstGeom>
        </p:spPr>
      </p:pic>
      <p:pic>
        <p:nvPicPr>
          <p:cNvPr id="7" name="图片 6" descr="图片包含 项链, 食物, 小, 华美&#10;&#10;描述已自动生成">
            <a:extLst>
              <a:ext uri="{FF2B5EF4-FFF2-40B4-BE49-F238E27FC236}">
                <a16:creationId xmlns:a16="http://schemas.microsoft.com/office/drawing/2014/main" id="{D75A8C81-9B33-5451-AF52-B2AC7A449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00" t="1796" r="28565" b="9488"/>
          <a:stretch/>
        </p:blipFill>
        <p:spPr>
          <a:xfrm>
            <a:off x="8837512" y="5794205"/>
            <a:ext cx="5169877" cy="60842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50D2D4-746F-2712-14F4-392FA48D4E2C}"/>
              </a:ext>
            </a:extLst>
          </p:cNvPr>
          <p:cNvSpPr txBox="1"/>
          <p:nvPr/>
        </p:nvSpPr>
        <p:spPr>
          <a:xfrm>
            <a:off x="3513461" y="575862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</a:t>
            </a:r>
            <a:endParaRPr kumimoji="1"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13250E-F2AE-0BB3-1C5C-B364D42C4D7F}"/>
              </a:ext>
            </a:extLst>
          </p:cNvPr>
          <p:cNvSpPr txBox="1"/>
          <p:nvPr/>
        </p:nvSpPr>
        <p:spPr>
          <a:xfrm>
            <a:off x="8850171" y="5753308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B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607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79B60032-4709-F007-C2CA-650C5C24A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2" t="8080" r="5209" b="24099"/>
          <a:stretch/>
        </p:blipFill>
        <p:spPr>
          <a:xfrm>
            <a:off x="9915163" y="8372624"/>
            <a:ext cx="6383330" cy="5293857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8805F660-BE09-5594-3FCB-4E08ED54F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68" r="2171" b="20964"/>
          <a:stretch/>
        </p:blipFill>
        <p:spPr>
          <a:xfrm>
            <a:off x="2087487" y="8161867"/>
            <a:ext cx="7672648" cy="5715372"/>
          </a:xfrm>
          <a:prstGeom prst="rect">
            <a:avLst/>
          </a:prstGeom>
        </p:spPr>
      </p:pic>
      <p:pic>
        <p:nvPicPr>
          <p:cNvPr id="14" name="图片 13" descr="图片包含 图示&#10;&#10;描述已自动生成">
            <a:extLst>
              <a:ext uri="{FF2B5EF4-FFF2-40B4-BE49-F238E27FC236}">
                <a16:creationId xmlns:a16="http://schemas.microsoft.com/office/drawing/2014/main" id="{AE0F8085-CA17-CF6B-95A5-629005EB19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30" t="3850" b="24130"/>
          <a:stretch/>
        </p:blipFill>
        <p:spPr>
          <a:xfrm>
            <a:off x="9388074" y="2022816"/>
            <a:ext cx="8121456" cy="5715372"/>
          </a:xfrm>
          <a:prstGeom prst="rect">
            <a:avLst/>
          </a:prstGeom>
        </p:spPr>
      </p:pic>
      <p:pic>
        <p:nvPicPr>
          <p:cNvPr id="16" name="图片 15" descr="卡通人物&#10;&#10;中度可信度描述已自动生成">
            <a:extLst>
              <a:ext uri="{FF2B5EF4-FFF2-40B4-BE49-F238E27FC236}">
                <a16:creationId xmlns:a16="http://schemas.microsoft.com/office/drawing/2014/main" id="{0653F138-E957-6A00-20FE-6D8AFDDA05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41" t="-3659" r="29024" b="5607"/>
          <a:stretch/>
        </p:blipFill>
        <p:spPr>
          <a:xfrm>
            <a:off x="2087487" y="881744"/>
            <a:ext cx="6353175" cy="7280124"/>
          </a:xfrm>
          <a:prstGeom prst="rect">
            <a:avLst/>
          </a:prstGeom>
        </p:spPr>
      </p:pic>
      <p:pic>
        <p:nvPicPr>
          <p:cNvPr id="17" name="图片 16" descr="图示&#10;&#10;描述已自动生成">
            <a:extLst>
              <a:ext uri="{FF2B5EF4-FFF2-40B4-BE49-F238E27FC236}">
                <a16:creationId xmlns:a16="http://schemas.microsoft.com/office/drawing/2014/main" id="{CDFE4759-2D58-C94F-40C0-55EA4CCFD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" t="73931" r="87082" b="779"/>
          <a:stretch/>
        </p:blipFill>
        <p:spPr>
          <a:xfrm>
            <a:off x="7951304" y="13012843"/>
            <a:ext cx="1049027" cy="1594523"/>
          </a:xfrm>
          <a:prstGeom prst="rect">
            <a:avLst/>
          </a:prstGeom>
        </p:spPr>
      </p:pic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2D1F1673-2638-2F2C-A4BD-17E168495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9" t="89921" r="22826" b="894"/>
          <a:stretch/>
        </p:blipFill>
        <p:spPr>
          <a:xfrm>
            <a:off x="9760135" y="13769154"/>
            <a:ext cx="6538358" cy="787115"/>
          </a:xfrm>
          <a:prstGeom prst="rect">
            <a:avLst/>
          </a:prstGeom>
        </p:spPr>
      </p:pic>
      <p:pic>
        <p:nvPicPr>
          <p:cNvPr id="19" name="图片 18" descr="卡通人物&#10;&#10;描述已自动生成">
            <a:extLst>
              <a:ext uri="{FF2B5EF4-FFF2-40B4-BE49-F238E27FC236}">
                <a16:creationId xmlns:a16="http://schemas.microsoft.com/office/drawing/2014/main" id="{46DB9FD9-73A3-2557-9D3F-0FA648517A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476" t="1796" r="46745" b="93978"/>
          <a:stretch/>
        </p:blipFill>
        <p:spPr>
          <a:xfrm>
            <a:off x="4893468" y="881743"/>
            <a:ext cx="1412255" cy="32555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D8444E7-39BB-6925-A7D5-D44892CCABC8}"/>
              </a:ext>
            </a:extLst>
          </p:cNvPr>
          <p:cNvSpPr txBox="1"/>
          <p:nvPr/>
        </p:nvSpPr>
        <p:spPr>
          <a:xfrm>
            <a:off x="1932460" y="1207294"/>
            <a:ext cx="99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2B49E8-E88F-CAC9-17AB-0A141CD3A0C1}"/>
              </a:ext>
            </a:extLst>
          </p:cNvPr>
          <p:cNvSpPr txBox="1"/>
          <p:nvPr/>
        </p:nvSpPr>
        <p:spPr>
          <a:xfrm>
            <a:off x="9511656" y="1205220"/>
            <a:ext cx="49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815DD3-4020-6EE3-C28F-51E7995A6611}"/>
              </a:ext>
            </a:extLst>
          </p:cNvPr>
          <p:cNvSpPr txBox="1"/>
          <p:nvPr/>
        </p:nvSpPr>
        <p:spPr>
          <a:xfrm>
            <a:off x="1932459" y="8049458"/>
            <a:ext cx="122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5DAED7-DC08-E0AF-F67F-24DAF0CE8D53}"/>
              </a:ext>
            </a:extLst>
          </p:cNvPr>
          <p:cNvSpPr txBox="1"/>
          <p:nvPr/>
        </p:nvSpPr>
        <p:spPr>
          <a:xfrm>
            <a:off x="9560002" y="8031969"/>
            <a:ext cx="122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1"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5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6</Words>
  <Application>Microsoft Macintosh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4</cp:revision>
  <dcterms:created xsi:type="dcterms:W3CDTF">2023-12-16T15:55:55Z</dcterms:created>
  <dcterms:modified xsi:type="dcterms:W3CDTF">2023-12-17T11:06:56Z</dcterms:modified>
</cp:coreProperties>
</file>