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AC66C-EF4A-BA12-FBCB-CFCD2CBFB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BEF5FA-2979-7957-489A-9A2420A87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B376D-5E61-7CE0-F319-A87B8717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D05F-8AE9-0E44-AF90-C92BE3ADD0B9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D119B-B9C2-C9CF-CC8A-B7FA678E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FBB7D-4E66-2989-C96A-4498219C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7EFC-FB31-9544-8F21-9DC04E65C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42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8D5C0-89C7-7551-32D5-EFD37F7D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8920E7-C80F-113C-5059-B45A4C9BD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AB893-03D2-9E47-F886-1AC96EA1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D05F-8AE9-0E44-AF90-C92BE3ADD0B9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A0863-5DBF-A028-DEE5-FB04C255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DAF36-3C05-9907-1A13-62F2B8D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7EFC-FB31-9544-8F21-9DC04E65C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34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C13065-050E-4A76-30D6-6311B1903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086251-2389-2041-5E7E-A66D407E2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DB418-71DF-57E1-E61C-F05FD2F6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D05F-8AE9-0E44-AF90-C92BE3ADD0B9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AC9D6-2FE5-5B39-994C-20E6A814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71DDE-108A-E310-F77C-5EC49262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7EFC-FB31-9544-8F21-9DC04E65C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14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4DF78-0B51-1C6D-1699-7172CD65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71664-550C-AF5F-2808-5AF2F01E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4B044-2851-EAC4-82F1-A2A16AA2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D05F-8AE9-0E44-AF90-C92BE3ADD0B9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F6B25-7F45-2929-7510-1F6A85B4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AF2FA-82D4-14F2-8029-A4B3A688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7EFC-FB31-9544-8F21-9DC04E65C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44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50E26-9BA1-0CE8-29BC-40E47D89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29CB0-38AD-28DE-E598-8F3D35443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2FB35-6C9B-4922-A01B-5C766E64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D05F-8AE9-0E44-AF90-C92BE3ADD0B9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FCA77-F2BE-DA3F-C80C-C1296BBF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E1341-4092-D975-FDB0-2F340CDD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7EFC-FB31-9544-8F21-9DC04E65C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74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29EF2-1948-8CF9-0FEC-C49EB391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0C4D5-D856-FBEA-A87B-DFEE9892F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F0A0-CEBF-96A4-790B-D0AD75C87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F17DE-350D-FE9B-6AB8-B232782D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D05F-8AE9-0E44-AF90-C92BE3ADD0B9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06A6D4-3C52-0CEC-A061-6834728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82106-EF64-85A1-D80C-A5CC5EFB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7EFC-FB31-9544-8F21-9DC04E65C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97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35EB7-4656-1F2D-505F-4C52470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DC1086-239E-5EDE-B0E4-7933E1CDB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82464F-0EF2-AFF7-BE8E-B951FF129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658AC1-9639-FF80-240E-F4F2CC747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70BE62-29BA-48D3-091E-22DA12704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B6CB2F-4100-8433-FBC0-400AE04A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D05F-8AE9-0E44-AF90-C92BE3ADD0B9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7C0462-70C0-C769-36C2-BFB57A45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4EDDC7-E64E-5438-53CD-56E1D753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7EFC-FB31-9544-8F21-9DC04E65C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40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CA70B-E58F-E138-3057-D190E544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58F1D9-AB44-9681-8E30-0007B1A7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D05F-8AE9-0E44-AF90-C92BE3ADD0B9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703B56-60E3-41CD-5508-21F869F8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2383E8-F976-D04B-79EF-A04AB99A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7EFC-FB31-9544-8F21-9DC04E65C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95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8CA16-EAF4-62DD-D451-9B2EE2D8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D05F-8AE9-0E44-AF90-C92BE3ADD0B9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3273E5-A1C5-9D20-BAB8-D824A018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94C67-62D9-8F3C-CCFB-4F005CBE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7EFC-FB31-9544-8F21-9DC04E65C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97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B1B13-17F0-8227-7872-E94480B1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EE42A-4AF4-D9D5-1AD0-6294B0D5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3B5D24-93DF-9918-CF02-0A75D1EB8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CE5CA0-A38F-3927-0291-C7ACDD75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D05F-8AE9-0E44-AF90-C92BE3ADD0B9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1740C-840B-919A-7D8F-BBC83DC2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BB281-19B3-6F01-C062-60235304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7EFC-FB31-9544-8F21-9DC04E65C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54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76323-3B5A-A841-1BC8-BE1623BF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702AF1-748E-C2D7-91E1-0FCD208D8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9CE10-E617-405D-EDD2-4FB36DAA5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FA3398-FB98-6212-B8A4-CD99719C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D05F-8AE9-0E44-AF90-C92BE3ADD0B9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86162-2286-4EDE-8823-6368A8C6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ABC3B-EFC8-4B1A-8C2D-D0F203F9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7EFC-FB31-9544-8F21-9DC04E65C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300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320DD3-2B15-9496-1C13-ED944190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B9D8-5097-5823-5F65-4A1CE60FF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6203F-18A0-3481-00F8-3E0E35A94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D05F-8AE9-0E44-AF90-C92BE3ADD0B9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2AB5F-F7FA-A6AB-B9ED-EE283F9DE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CCC23-91F9-6F38-B311-4C75D81B1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B7EFC-FB31-9544-8F21-9DC04E65C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85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B166A037-9606-F500-E113-AC6443CA4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8" t="5985" r="17048" b="10354"/>
          <a:stretch/>
        </p:blipFill>
        <p:spPr>
          <a:xfrm>
            <a:off x="4439044" y="230299"/>
            <a:ext cx="2963130" cy="26057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97A5E9E-ED10-F7BC-CF70-59AD8BECF3D4}"/>
              </a:ext>
            </a:extLst>
          </p:cNvPr>
          <p:cNvSpPr txBox="1"/>
          <p:nvPr/>
        </p:nvSpPr>
        <p:spPr>
          <a:xfrm>
            <a:off x="2371415" y="283067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Model 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49F21D-5621-75A4-F86A-AA3138588CF8}"/>
              </a:ext>
            </a:extLst>
          </p:cNvPr>
          <p:cNvSpPr txBox="1"/>
          <p:nvPr/>
        </p:nvSpPr>
        <p:spPr>
          <a:xfrm>
            <a:off x="5442003" y="2831569"/>
            <a:ext cx="105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Model 2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 descr="卡通人物&#10;&#10;低可信度描述已自动生成">
            <a:extLst>
              <a:ext uri="{FF2B5EF4-FFF2-40B4-BE49-F238E27FC236}">
                <a16:creationId xmlns:a16="http://schemas.microsoft.com/office/drawing/2014/main" id="{9366917F-9F46-EFA7-F0E8-077836084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77" t="11619" r="15583" b="12391"/>
          <a:stretch/>
        </p:blipFill>
        <p:spPr>
          <a:xfrm>
            <a:off x="7636266" y="345649"/>
            <a:ext cx="2963130" cy="260571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698C495-2E6B-1418-ED75-E047F965FBD7}"/>
              </a:ext>
            </a:extLst>
          </p:cNvPr>
          <p:cNvSpPr txBox="1"/>
          <p:nvPr/>
        </p:nvSpPr>
        <p:spPr>
          <a:xfrm>
            <a:off x="8591885" y="283601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Model 3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 descr="卡通人物&#10;&#10;中度可信度描述已自动生成">
            <a:extLst>
              <a:ext uri="{FF2B5EF4-FFF2-40B4-BE49-F238E27FC236}">
                <a16:creationId xmlns:a16="http://schemas.microsoft.com/office/drawing/2014/main" id="{0948F295-9500-634B-DC1F-C8FAA16BDA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28" t="10314" r="16973" b="12936"/>
          <a:stretch/>
        </p:blipFill>
        <p:spPr>
          <a:xfrm>
            <a:off x="2932622" y="3239409"/>
            <a:ext cx="3035327" cy="269760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2EAD34A-7846-7A18-30D9-C67B84CDFE77}"/>
              </a:ext>
            </a:extLst>
          </p:cNvPr>
          <p:cNvSpPr txBox="1"/>
          <p:nvPr/>
        </p:nvSpPr>
        <p:spPr>
          <a:xfrm>
            <a:off x="3865059" y="592507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Model 4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8B1E53-55D5-4E18-7BCE-EDB1FE8D2C1A}"/>
              </a:ext>
            </a:extLst>
          </p:cNvPr>
          <p:cNvSpPr txBox="1"/>
          <p:nvPr/>
        </p:nvSpPr>
        <p:spPr>
          <a:xfrm>
            <a:off x="7281318" y="593701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Model 5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图片 19" descr="图片包含 游戏机, 灯光&#10;&#10;描述已自动生成">
            <a:extLst>
              <a:ext uri="{FF2B5EF4-FFF2-40B4-BE49-F238E27FC236}">
                <a16:creationId xmlns:a16="http://schemas.microsoft.com/office/drawing/2014/main" id="{4DFE887D-B6ED-CBDD-FC68-AF31925379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598" t="4657" r="15035" b="13567"/>
          <a:stretch/>
        </p:blipFill>
        <p:spPr>
          <a:xfrm>
            <a:off x="1355677" y="223199"/>
            <a:ext cx="3035328" cy="2605718"/>
          </a:xfrm>
          <a:prstGeom prst="rect">
            <a:avLst/>
          </a:prstGeom>
        </p:spPr>
      </p:pic>
      <p:pic>
        <p:nvPicPr>
          <p:cNvPr id="22" name="图片 21" descr="卡通人物&#10;&#10;低可信度描述已自动生成">
            <a:extLst>
              <a:ext uri="{FF2B5EF4-FFF2-40B4-BE49-F238E27FC236}">
                <a16:creationId xmlns:a16="http://schemas.microsoft.com/office/drawing/2014/main" id="{69C7EF1A-FA50-8B1D-0998-0C3FD5A6BC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83" t="8730" r="14765" b="8550"/>
          <a:stretch/>
        </p:blipFill>
        <p:spPr>
          <a:xfrm>
            <a:off x="6309612" y="3200009"/>
            <a:ext cx="3127674" cy="278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2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佳铭 黄</dc:creator>
  <cp:lastModifiedBy>佳铭 黄</cp:lastModifiedBy>
  <cp:revision>1</cp:revision>
  <dcterms:created xsi:type="dcterms:W3CDTF">2023-12-02T08:38:20Z</dcterms:created>
  <dcterms:modified xsi:type="dcterms:W3CDTF">2023-12-02T08:56:49Z</dcterms:modified>
</cp:coreProperties>
</file>