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A7610-0699-3DE5-49FE-AFE4F1063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EF3F4B-A4F3-F71F-3729-27988945D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BC533-12E3-9C82-7E99-8E8803AD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CABB-54CD-1A42-A991-F4A51C6E40A6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92C58-4648-3987-2CDE-46B5C7E5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A37BA-5EB2-E8F5-65C3-10164A92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3992-B9FC-D04F-BAD5-3132FBD82B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88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D99A7-17C4-F945-BBAE-B3CD4EA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B9C982-0766-09FD-8C45-8FEB8FB91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52FA3-2D5B-0E4A-E331-00749E51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CABB-54CD-1A42-A991-F4A51C6E40A6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C4B62-D99B-0F60-9389-8189CFEA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60090-6541-6FAE-B771-573AE246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3992-B9FC-D04F-BAD5-3132FBD82B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05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F3B49-BFB6-5CE0-C515-3E5A28760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A50F2C-D9A3-7B24-3205-93CA48BAD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15485-391A-B812-0687-0248C34C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CABB-54CD-1A42-A991-F4A51C6E40A6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6E4C0-0658-EB3C-B5BB-C7924B5E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CFEAA-E5E3-4FC0-A501-9C40449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3992-B9FC-D04F-BAD5-3132FBD82B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88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CB0CC-189E-1A69-56B0-E4147995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7DD73-070D-D520-1FC6-EBA4077B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EF270-8D5F-7251-4FBD-67EE4E3F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CABB-54CD-1A42-A991-F4A51C6E40A6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EF06D-D02C-8727-5DF9-3C7B4E6F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07286-9A69-C54F-BA95-704763EA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3992-B9FC-D04F-BAD5-3132FBD82B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55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06C88-582A-624D-6AEB-63CA9FAB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1D235-28FD-3BB1-947F-0F8D09F1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4F463-36B7-3C10-A3D5-D4780C0B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CABB-54CD-1A42-A991-F4A51C6E40A6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7EF3A-FA17-D6B4-C08A-2C18D7D3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E994A-8BBF-5745-E402-D1D2634A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3992-B9FC-D04F-BAD5-3132FBD82B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077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D4F0A-5D92-1DDB-7398-E86162E8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6CC1E-FAA3-E610-D642-E37E8FD0D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CB1C0-76DC-77B1-E89A-381214666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5F7CA-37A4-3E11-696C-17A6C1BB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CABB-54CD-1A42-A991-F4A51C6E40A6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61EEB-D626-8D83-E1F3-A016AA5A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17A75-332B-BD41-47D1-A2AFF129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3992-B9FC-D04F-BAD5-3132FBD82B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3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BF4B3-876B-494A-926C-07E5F3C6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E2080-DF7E-3D89-1697-2CE9C98A0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85DB64-CF66-A00E-410B-1A379F501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5EDE44-16B6-4468-C116-4F25C6EB6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C111B7-7C6B-7A65-A236-F6BD819F3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7ECCA6-A4C4-F75C-6DA0-EB0D5E47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CABB-54CD-1A42-A991-F4A51C6E40A6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790334-9C36-21F9-E547-CD9C3224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1A020C-0AD1-2B10-0EB6-7F2502C1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3992-B9FC-D04F-BAD5-3132FBD82B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91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CEDD9-2F3A-94C3-BB0A-321AC248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3F4B60-1BD8-A00A-2CAD-064FAC6F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CABB-54CD-1A42-A991-F4A51C6E40A6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3058B9-DAAF-4E40-2815-7784F116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3BCCE3-6DCB-F382-BC8D-31892767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3992-B9FC-D04F-BAD5-3132FBD82B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67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EC70DD-3FB4-9EB6-B95B-938225D3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CABB-54CD-1A42-A991-F4A51C6E40A6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E95B43-E0A9-17B7-087E-9957204A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73E925-CDDF-8D88-0855-793340A3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3992-B9FC-D04F-BAD5-3132FBD82B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82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4BA8-F396-63CC-C4CA-74FE7D59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842A2-98D2-A455-C7A3-C83DF7F9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558E8A-0E88-5972-E651-00B13CBFB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19937-EBE6-FD16-3495-8EB45CAD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CABB-54CD-1A42-A991-F4A51C6E40A6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B0888-32C4-2398-2B62-45E24177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A054F-3166-8046-F09C-DF988167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3992-B9FC-D04F-BAD5-3132FBD82B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840C8-5F73-8904-8236-34A7325E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EB8979-FB34-C4B3-8758-358879E91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77FCE-8F00-E40B-0795-B4C3894D8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47F95-F83C-ECF3-66B4-FB28274F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CABB-54CD-1A42-A991-F4A51C6E40A6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BE07C-1230-EB5F-AF67-9A1DE7B8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97912-E791-4F66-EBD6-87987556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3992-B9FC-D04F-BAD5-3132FBD82B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543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4716BF-16B1-E770-0BDD-88B2E6F1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8F1DF2-C1E1-6232-0017-1F074DE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9C7B6-AEDD-F352-5770-6E4DFD314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1CABB-54CD-1A42-A991-F4A51C6E40A6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C0EC7-1873-D016-04B9-E885B3211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C5937-B46D-6127-EEA7-783330F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3992-B9FC-D04F-BAD5-3132FBD82B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61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灯光&#10;&#10;描述已自动生成">
            <a:extLst>
              <a:ext uri="{FF2B5EF4-FFF2-40B4-BE49-F238E27FC236}">
                <a16:creationId xmlns:a16="http://schemas.microsoft.com/office/drawing/2014/main" id="{8F76E289-BC38-F20D-0257-697130611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9" t="17285" r="27900" b="23090"/>
          <a:stretch/>
        </p:blipFill>
        <p:spPr>
          <a:xfrm>
            <a:off x="463856" y="819230"/>
            <a:ext cx="3700599" cy="36554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6C895E-58E4-4451-DF20-21C4D3619708}"/>
              </a:ext>
            </a:extLst>
          </p:cNvPr>
          <p:cNvSpPr txBox="1"/>
          <p:nvPr/>
        </p:nvSpPr>
        <p:spPr>
          <a:xfrm>
            <a:off x="1057300" y="4502737"/>
            <a:ext cx="2255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With One Template</a:t>
            </a:r>
          </a:p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(7ZYA) 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卡通人物&#10;&#10;低可信度描述已自动生成">
            <a:extLst>
              <a:ext uri="{FF2B5EF4-FFF2-40B4-BE49-F238E27FC236}">
                <a16:creationId xmlns:a16="http://schemas.microsoft.com/office/drawing/2014/main" id="{54C9E03A-422F-50CC-AD90-FF48FF177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73" t="15321" r="27717" b="21374"/>
          <a:stretch/>
        </p:blipFill>
        <p:spPr>
          <a:xfrm>
            <a:off x="3978580" y="791193"/>
            <a:ext cx="3700463" cy="36861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322664-A719-F7C3-2113-4D7FB4BEC0C9}"/>
              </a:ext>
            </a:extLst>
          </p:cNvPr>
          <p:cNvSpPr txBox="1"/>
          <p:nvPr/>
        </p:nvSpPr>
        <p:spPr>
          <a:xfrm>
            <a:off x="4726038" y="4502737"/>
            <a:ext cx="2251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With Two Template</a:t>
            </a:r>
          </a:p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(7ZYA, 2UY2) 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 descr="卡通人物&#10;&#10;低可信度描述已自动生成">
            <a:extLst>
              <a:ext uri="{FF2B5EF4-FFF2-40B4-BE49-F238E27FC236}">
                <a16:creationId xmlns:a16="http://schemas.microsoft.com/office/drawing/2014/main" id="{D784AF4D-5967-13BB-E0FC-95EF664641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51" t="13377" r="25817" b="18675"/>
          <a:stretch/>
        </p:blipFill>
        <p:spPr>
          <a:xfrm>
            <a:off x="7708083" y="819230"/>
            <a:ext cx="3700463" cy="36554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E3A2B6F-3C4D-E3EC-6BC8-0BA07D1640C0}"/>
              </a:ext>
            </a:extLst>
          </p:cNvPr>
          <p:cNvSpPr txBox="1"/>
          <p:nvPr/>
        </p:nvSpPr>
        <p:spPr>
          <a:xfrm>
            <a:off x="8527575" y="4502737"/>
            <a:ext cx="2766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With Three Template</a:t>
            </a:r>
          </a:p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(7ZYA, 2UY2 and 4TX6) 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佳铭 黄</dc:creator>
  <cp:lastModifiedBy>佳铭 黄</cp:lastModifiedBy>
  <cp:revision>1</cp:revision>
  <dcterms:created xsi:type="dcterms:W3CDTF">2023-12-03T07:37:54Z</dcterms:created>
  <dcterms:modified xsi:type="dcterms:W3CDTF">2023-12-03T07:43:11Z</dcterms:modified>
</cp:coreProperties>
</file>