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0F51A-6ED3-5EC8-614B-70C0EE00B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015C03-0394-611C-89D2-B12C05963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37CD5-8011-4022-76C5-322F8737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F401-B1F3-F54F-952E-95C35A679D3D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AFAAF-4EBE-4AA1-1B84-EB4AE1B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C3E80-8B05-34E1-E788-C124B96C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E441-64AE-A640-A128-A3D524644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85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80E23-264E-6A74-4A04-597AE736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E85501-FC29-379E-6281-32E62FBE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FFB75-F9BF-9F26-4BA4-BC1FE5F6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F401-B1F3-F54F-952E-95C35A679D3D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E85BA-5977-7AB8-0A1E-990082B5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D6947-6F2A-4BE6-D9BE-EC7AEC7B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E441-64AE-A640-A128-A3D524644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00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8F65BB-D3EA-5D05-7C48-295A7E767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591DB4-9869-B2C4-894A-D7129EAED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A899D-B313-E946-85C3-B828175E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F401-B1F3-F54F-952E-95C35A679D3D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7D492-6526-58BB-E627-73F4FEE2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30E1A-EEEF-EB8A-CCB1-2877B3BD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E441-64AE-A640-A128-A3D524644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7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72FBD-4935-BA3F-1639-6F2056A8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52B60-113C-8A85-4580-F67857DB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7090E-4E98-C9EF-CA1D-24C01FED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F401-B1F3-F54F-952E-95C35A679D3D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1996A-BFE1-3F4A-2B8F-8050A9B8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E8117-7B8F-7496-5BDE-71BBEA39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E441-64AE-A640-A128-A3D524644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05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B2E5B-0881-D4A2-8176-71D7EE9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01CF0-2600-6056-C169-86E2E7BE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6C618-9116-2361-7980-B28C7E62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F401-B1F3-F54F-952E-95C35A679D3D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6C315-C331-4ED2-B76E-F78CD27C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DEF75-4345-01B0-03D5-9853DC29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E441-64AE-A640-A128-A3D524644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10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C472B-A140-8A4E-BA33-CF6CC6CA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426A2-0FB6-0D5F-B4A6-27ACF266D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80DE4-D01F-B205-5293-D795C93DD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BA3A4-25BD-2361-5E69-7D7E4565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F401-B1F3-F54F-952E-95C35A679D3D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BBD3B-78FF-20D7-E630-6ADF6F0E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EFF8D-CB19-C6D2-E4E7-4B82E0BC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E441-64AE-A640-A128-A3D524644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73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6C842-DA74-350B-2F2B-6CD7ACDA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F971D7-C3FB-705A-87E5-0C24BD82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02959-DE39-8572-7F97-FF9D1D9A3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E1B259-9CC3-F518-8FF5-FF72B15CB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AAF3B5-A15D-4958-8BFF-6E505DC7C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662F6E-5070-ADAF-5F2B-4440C148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F401-B1F3-F54F-952E-95C35A679D3D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F233B-C5D5-4075-89C4-36051E10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5D4FDA-409A-311D-4E60-0910E886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E441-64AE-A640-A128-A3D524644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8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EE2CE-1618-55AA-4937-04A76A19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5214DC-5B73-82BD-5AC8-62D16A68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F401-B1F3-F54F-952E-95C35A679D3D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F192E0-FD48-52FE-8E5C-9E6934E2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A6668C-9701-89B7-3BDE-3F79B273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E441-64AE-A640-A128-A3D524644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17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0F753E-2CDC-DBF5-ECDB-1FF9DBCB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F401-B1F3-F54F-952E-95C35A679D3D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36700C-42A4-D343-9482-7E099E0A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0C929D-28C9-94B7-1F79-EF953D7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E441-64AE-A640-A128-A3D524644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6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97D1-F628-6944-3967-7A7E4E02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5DD24-8BD0-D9FF-38F9-0BFCCC09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26833-68EF-D3C8-9E9F-1A1DBDE7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DA945-BCF6-03FE-68D1-000CCA4A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F401-B1F3-F54F-952E-95C35A679D3D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41E929-222D-C489-0782-F3268901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B1A79-A45B-3A95-97A1-2A9369DB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E441-64AE-A640-A128-A3D524644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8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D3950-A34C-E070-43F8-F75EA62C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E172E2-1743-CF2F-AA20-FDB534D2C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11F5E6-3FAF-1BDF-E8F9-223231E5B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E798C-3C5F-84B6-5692-8F295BC7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F401-B1F3-F54F-952E-95C35A679D3D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41A40-8F18-8A0F-1A0B-D836200C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1CE1E-812F-6332-77AC-AADD402E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E441-64AE-A640-A128-A3D524644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45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FDC0B2-1BA0-9F55-D291-42BA0C2C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F8CE7-B192-6AD8-E1A1-21CCDECC5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BDACE-F759-E953-0C6D-BE8AECB1D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F401-B1F3-F54F-952E-95C35A679D3D}" type="datetimeFigureOut">
              <a:rPr kumimoji="1" lang="zh-CN" altLang="en-US" smtClean="0"/>
              <a:t>2023/12/3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81BFA-2116-DEF1-386C-41C73269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B4CBD-90BE-384C-3DB5-BEF35B98D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E441-64AE-A640-A128-A3D524644D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85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6419A74C-97E9-9900-285B-E0726004F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92" t="13604" r="20180" b="15241"/>
          <a:stretch/>
        </p:blipFill>
        <p:spPr>
          <a:xfrm>
            <a:off x="3657600" y="871538"/>
            <a:ext cx="4743450" cy="41433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8A799F-2DED-E154-FF71-21C62774F4C6}"/>
              </a:ext>
            </a:extLst>
          </p:cNvPr>
          <p:cNvSpPr txBox="1"/>
          <p:nvPr/>
        </p:nvSpPr>
        <p:spPr>
          <a:xfrm>
            <a:off x="4968095" y="5113768"/>
            <a:ext cx="225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With One Template</a:t>
            </a:r>
          </a:p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(7ZYA)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8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佳铭 黄</dc:creator>
  <cp:lastModifiedBy>佳铭 黄</cp:lastModifiedBy>
  <cp:revision>1</cp:revision>
  <dcterms:created xsi:type="dcterms:W3CDTF">2023-12-03T07:46:41Z</dcterms:created>
  <dcterms:modified xsi:type="dcterms:W3CDTF">2023-12-03T07:48:46Z</dcterms:modified>
</cp:coreProperties>
</file>