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 varScale="1">
        <p:scale>
          <a:sx n="39" d="100"/>
          <a:sy n="39" d="100"/>
        </p:scale>
        <p:origin x="2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42731-8EC4-5F4A-8A4A-745BC379D083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F3C3-0ACF-824C-B6D2-57FCB94FDF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916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F3C3-0ACF-824C-B6D2-57FCB94FDFD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07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AF3C3-0ACF-824C-B6D2-57FCB94FDFD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9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40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70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5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47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70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13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2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25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44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63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63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5CFD-B550-F947-8BD8-4DC5F1530F7E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8CF4-0A72-AD48-B85B-11E986AA5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80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 形 12">
            <a:extLst>
              <a:ext uri="{FF2B5EF4-FFF2-40B4-BE49-F238E27FC236}">
                <a16:creationId xmlns:a16="http://schemas.microsoft.com/office/drawing/2014/main" id="{C9A2D9B8-1918-0999-A5D4-1307BB29A4F0}"/>
              </a:ext>
            </a:extLst>
          </p:cNvPr>
          <p:cNvSpPr/>
          <p:nvPr/>
        </p:nvSpPr>
        <p:spPr>
          <a:xfrm rot="10800000" flipH="1">
            <a:off x="2666711" y="1732426"/>
            <a:ext cx="12639550" cy="12739473"/>
          </a:xfrm>
          <a:prstGeom prst="corner">
            <a:avLst>
              <a:gd name="adj1" fmla="val 50382"/>
              <a:gd name="adj2" fmla="val 50000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554B705-7A09-B831-32DB-4F5DCE60C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" t="4532" r="66356" b="19510"/>
          <a:stretch/>
        </p:blipFill>
        <p:spPr>
          <a:xfrm>
            <a:off x="3090321" y="1773288"/>
            <a:ext cx="5473387" cy="53224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517066-EE12-C157-79C5-3AB97E9E5CBE}"/>
              </a:ext>
            </a:extLst>
          </p:cNvPr>
          <p:cNvSpPr txBox="1"/>
          <p:nvPr/>
        </p:nvSpPr>
        <p:spPr>
          <a:xfrm>
            <a:off x="4157014" y="7008684"/>
            <a:ext cx="3408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With One Template</a:t>
            </a:r>
          </a:p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(7ZYA)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0D6A455-EC5D-A421-519B-3FFEDC33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2" t="4189" r="35725" b="18266"/>
          <a:stretch/>
        </p:blipFill>
        <p:spPr>
          <a:xfrm>
            <a:off x="9290164" y="1773288"/>
            <a:ext cx="5289641" cy="54334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54CCCC-8F3A-6582-BF9D-5EA6DB406DA4}"/>
              </a:ext>
            </a:extLst>
          </p:cNvPr>
          <p:cNvSpPr txBox="1"/>
          <p:nvPr/>
        </p:nvSpPr>
        <p:spPr>
          <a:xfrm>
            <a:off x="10394122" y="7008684"/>
            <a:ext cx="340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With Two Template</a:t>
            </a:r>
          </a:p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(7ZYA, 2UY2)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7A98850E-2C25-A026-84E2-96029354A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90" t="2509" r="3497" b="16889"/>
          <a:stretch/>
        </p:blipFill>
        <p:spPr>
          <a:xfrm>
            <a:off x="3090321" y="7916411"/>
            <a:ext cx="5289642" cy="56477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5276B05-C4F7-2DC6-3E99-AF599F391FA9}"/>
              </a:ext>
            </a:extLst>
          </p:cNvPr>
          <p:cNvSpPr txBox="1"/>
          <p:nvPr/>
        </p:nvSpPr>
        <p:spPr>
          <a:xfrm>
            <a:off x="3773856" y="13429892"/>
            <a:ext cx="4106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With Three Template</a:t>
            </a:r>
          </a:p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(7ZYA, 2UY2 and 4TX6)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B7D61072-769C-3977-15EB-8305B4F63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42"/>
          <a:stretch/>
        </p:blipFill>
        <p:spPr>
          <a:xfrm>
            <a:off x="9290165" y="8402710"/>
            <a:ext cx="5831060" cy="51150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C3713E3-B43C-F29A-B7CE-43AE0C72EE44}"/>
              </a:ext>
            </a:extLst>
          </p:cNvPr>
          <p:cNvSpPr txBox="1"/>
          <p:nvPr/>
        </p:nvSpPr>
        <p:spPr>
          <a:xfrm>
            <a:off x="10501221" y="13429892"/>
            <a:ext cx="3408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With One Template</a:t>
            </a:r>
          </a:p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(7ZYA)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D5B7BD-9FD2-5E28-DEE3-5843A0F6A8DB}"/>
              </a:ext>
            </a:extLst>
          </p:cNvPr>
          <p:cNvSpPr/>
          <p:nvPr/>
        </p:nvSpPr>
        <p:spPr>
          <a:xfrm>
            <a:off x="8986485" y="8110330"/>
            <a:ext cx="6319776" cy="636157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2C5A1E-822D-A339-5521-DDE76031CD59}"/>
              </a:ext>
            </a:extLst>
          </p:cNvPr>
          <p:cNvSpPr txBox="1"/>
          <p:nvPr/>
        </p:nvSpPr>
        <p:spPr>
          <a:xfrm>
            <a:off x="2827268" y="1773288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1E357C-41F6-D99C-DEA5-DE2E2A8A105B}"/>
              </a:ext>
            </a:extLst>
          </p:cNvPr>
          <p:cNvSpPr txBox="1"/>
          <p:nvPr/>
        </p:nvSpPr>
        <p:spPr>
          <a:xfrm>
            <a:off x="8764058" y="174756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102392-B29D-A50F-54BC-1EB508CDCD54}"/>
              </a:ext>
            </a:extLst>
          </p:cNvPr>
          <p:cNvSpPr txBox="1"/>
          <p:nvPr/>
        </p:nvSpPr>
        <p:spPr>
          <a:xfrm>
            <a:off x="2827268" y="8102163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0DE8B2-CA09-BA96-87A0-3D9047C0323C}"/>
              </a:ext>
            </a:extLst>
          </p:cNvPr>
          <p:cNvSpPr txBox="1"/>
          <p:nvPr/>
        </p:nvSpPr>
        <p:spPr>
          <a:xfrm>
            <a:off x="9062906" y="8102163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7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554B705-7A09-B831-32DB-4F5DCE60C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" t="4532" r="66356" b="19510"/>
          <a:stretch/>
        </p:blipFill>
        <p:spPr>
          <a:xfrm>
            <a:off x="3090321" y="1773288"/>
            <a:ext cx="5473387" cy="53224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517066-EE12-C157-79C5-3AB97E9E5CBE}"/>
              </a:ext>
            </a:extLst>
          </p:cNvPr>
          <p:cNvSpPr txBox="1"/>
          <p:nvPr/>
        </p:nvSpPr>
        <p:spPr>
          <a:xfrm>
            <a:off x="4157014" y="7008684"/>
            <a:ext cx="3408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With One Template</a:t>
            </a:r>
          </a:p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(7ZYA)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0D6A455-EC5D-A421-519B-3FFEDC33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2" t="4189" r="35725" b="18266"/>
          <a:stretch/>
        </p:blipFill>
        <p:spPr>
          <a:xfrm>
            <a:off x="9290164" y="1773288"/>
            <a:ext cx="5289641" cy="54334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54CCCC-8F3A-6582-BF9D-5EA6DB406DA4}"/>
              </a:ext>
            </a:extLst>
          </p:cNvPr>
          <p:cNvSpPr txBox="1"/>
          <p:nvPr/>
        </p:nvSpPr>
        <p:spPr>
          <a:xfrm>
            <a:off x="10293935" y="7008684"/>
            <a:ext cx="360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With Two Templates</a:t>
            </a:r>
          </a:p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(7ZYA, 2UY2)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7A98850E-2C25-A026-84E2-96029354A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90" t="2509" r="3497" b="16889"/>
          <a:stretch/>
        </p:blipFill>
        <p:spPr>
          <a:xfrm>
            <a:off x="3124343" y="8105123"/>
            <a:ext cx="5289642" cy="56477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5276B05-C4F7-2DC6-3E99-AF599F391FA9}"/>
              </a:ext>
            </a:extLst>
          </p:cNvPr>
          <p:cNvSpPr txBox="1"/>
          <p:nvPr/>
        </p:nvSpPr>
        <p:spPr>
          <a:xfrm>
            <a:off x="3773856" y="13429892"/>
            <a:ext cx="41063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With Three Templates</a:t>
            </a:r>
          </a:p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(7ZYA, 2UY2 and 4TX6)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B7D61072-769C-3977-15EB-8305B4F63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342"/>
          <a:stretch/>
        </p:blipFill>
        <p:spPr>
          <a:xfrm>
            <a:off x="9290165" y="8402710"/>
            <a:ext cx="5831060" cy="511508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C3713E3-B43C-F29A-B7CE-43AE0C72EE44}"/>
              </a:ext>
            </a:extLst>
          </p:cNvPr>
          <p:cNvSpPr txBox="1"/>
          <p:nvPr/>
        </p:nvSpPr>
        <p:spPr>
          <a:xfrm>
            <a:off x="10501221" y="13429892"/>
            <a:ext cx="3408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With One Template</a:t>
            </a:r>
          </a:p>
          <a:p>
            <a:pPr algn="ctr"/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(7ZYA)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2C5A1E-822D-A339-5521-DDE76031CD59}"/>
              </a:ext>
            </a:extLst>
          </p:cNvPr>
          <p:cNvSpPr txBox="1"/>
          <p:nvPr/>
        </p:nvSpPr>
        <p:spPr>
          <a:xfrm>
            <a:off x="2707335" y="172426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1E357C-41F6-D99C-DEA5-DE2E2A8A105B}"/>
              </a:ext>
            </a:extLst>
          </p:cNvPr>
          <p:cNvSpPr txBox="1"/>
          <p:nvPr/>
        </p:nvSpPr>
        <p:spPr>
          <a:xfrm>
            <a:off x="9010813" y="172426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102392-B29D-A50F-54BC-1EB508CDCD54}"/>
              </a:ext>
            </a:extLst>
          </p:cNvPr>
          <p:cNvSpPr txBox="1"/>
          <p:nvPr/>
        </p:nvSpPr>
        <p:spPr>
          <a:xfrm>
            <a:off x="2678481" y="8087494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0DE8B2-CA09-BA96-87A0-3D9047C0323C}"/>
              </a:ext>
            </a:extLst>
          </p:cNvPr>
          <p:cNvSpPr txBox="1"/>
          <p:nvPr/>
        </p:nvSpPr>
        <p:spPr>
          <a:xfrm>
            <a:off x="9012930" y="8077615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1"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BEEBA5-A633-9159-9E99-2D4560DD665E}"/>
              </a:ext>
            </a:extLst>
          </p:cNvPr>
          <p:cNvSpPr/>
          <p:nvPr/>
        </p:nvSpPr>
        <p:spPr>
          <a:xfrm>
            <a:off x="2666709" y="8110330"/>
            <a:ext cx="6319776" cy="63615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192819-17D7-7FD7-F3EF-1DC6198D7E5C}"/>
              </a:ext>
            </a:extLst>
          </p:cNvPr>
          <p:cNvSpPr/>
          <p:nvPr/>
        </p:nvSpPr>
        <p:spPr>
          <a:xfrm>
            <a:off x="2664978" y="1736510"/>
            <a:ext cx="6319776" cy="63615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49C5CF-E938-DC35-27DD-172685C28DD6}"/>
              </a:ext>
            </a:extLst>
          </p:cNvPr>
          <p:cNvSpPr/>
          <p:nvPr/>
        </p:nvSpPr>
        <p:spPr>
          <a:xfrm>
            <a:off x="8973552" y="1736510"/>
            <a:ext cx="6319776" cy="636973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D5B7BD-9FD2-5E28-DEE3-5843A0F6A8DB}"/>
              </a:ext>
            </a:extLst>
          </p:cNvPr>
          <p:cNvSpPr/>
          <p:nvPr/>
        </p:nvSpPr>
        <p:spPr>
          <a:xfrm>
            <a:off x="8986485" y="8110330"/>
            <a:ext cx="6306843" cy="636157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18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70</Words>
  <Application>Microsoft Macintosh PowerPoint</Application>
  <PresentationFormat>自定义</PresentationFormat>
  <Paragraphs>26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3</cp:revision>
  <dcterms:created xsi:type="dcterms:W3CDTF">2023-12-16T10:10:11Z</dcterms:created>
  <dcterms:modified xsi:type="dcterms:W3CDTF">2023-12-17T11:12:05Z</dcterms:modified>
</cp:coreProperties>
</file>