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CD1"/>
    <a:srgbClr val="D4D4EF"/>
    <a:srgbClr val="D7D7F2"/>
    <a:srgbClr val="D1D1D1"/>
    <a:srgbClr val="DDD7E6"/>
    <a:srgbClr val="FFFDC5"/>
    <a:srgbClr val="F4F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5"/>
  </p:normalViewPr>
  <p:slideViewPr>
    <p:cSldViewPr snapToGrid="0">
      <p:cViewPr>
        <p:scale>
          <a:sx n="57" d="100"/>
          <a:sy n="57" d="100"/>
        </p:scale>
        <p:origin x="144" y="-4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17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2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0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7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5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7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5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2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4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17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FEC8C-90AB-2241-98A4-268B486272DF}" type="datetimeFigureOut">
              <a:rPr kumimoji="1" lang="zh-CN" altLang="en-US" smtClean="0"/>
              <a:t>2024/12/20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6D010-745E-4648-B00C-CDB36424E0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6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圆角矩形 873">
            <a:extLst>
              <a:ext uri="{FF2B5EF4-FFF2-40B4-BE49-F238E27FC236}">
                <a16:creationId xmlns:a16="http://schemas.microsoft.com/office/drawing/2014/main" id="{65DE4C1B-A428-17CB-6F65-2F9BF38A0A2D}"/>
              </a:ext>
            </a:extLst>
          </p:cNvPr>
          <p:cNvSpPr/>
          <p:nvPr/>
        </p:nvSpPr>
        <p:spPr>
          <a:xfrm>
            <a:off x="24103508" y="19053243"/>
            <a:ext cx="1969536" cy="721037"/>
          </a:xfrm>
          <a:prstGeom prst="roundRect">
            <a:avLst>
              <a:gd name="adj" fmla="val 10750"/>
            </a:avLst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5" name="圆角矩形 874">
            <a:extLst>
              <a:ext uri="{FF2B5EF4-FFF2-40B4-BE49-F238E27FC236}">
                <a16:creationId xmlns:a16="http://schemas.microsoft.com/office/drawing/2014/main" id="{BF1153D8-9E38-19B7-6218-DC8BD3DCC8E3}"/>
              </a:ext>
            </a:extLst>
          </p:cNvPr>
          <p:cNvSpPr/>
          <p:nvPr/>
        </p:nvSpPr>
        <p:spPr>
          <a:xfrm>
            <a:off x="24011706" y="19122077"/>
            <a:ext cx="1969536" cy="721037"/>
          </a:xfrm>
          <a:prstGeom prst="roundRect">
            <a:avLst>
              <a:gd name="adj" fmla="val 10750"/>
            </a:avLst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6" name="矩形 875">
            <a:extLst>
              <a:ext uri="{FF2B5EF4-FFF2-40B4-BE49-F238E27FC236}">
                <a16:creationId xmlns:a16="http://schemas.microsoft.com/office/drawing/2014/main" id="{617DAF42-2A15-69B0-167F-48D5E76D469F}"/>
              </a:ext>
            </a:extLst>
          </p:cNvPr>
          <p:cNvSpPr/>
          <p:nvPr/>
        </p:nvSpPr>
        <p:spPr>
          <a:xfrm>
            <a:off x="20999689" y="21391789"/>
            <a:ext cx="6925232" cy="3911189"/>
          </a:xfrm>
          <a:prstGeom prst="rect">
            <a:avLst/>
          </a:prstGeom>
          <a:solidFill>
            <a:srgbClr val="FFFDC5"/>
          </a:solidFill>
          <a:ln w="25400" cap="flat" cmpd="sng" algn="ctr">
            <a:solidFill>
              <a:srgbClr val="4F81BD">
                <a:shade val="15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7" name="圆角矩形 876">
            <a:extLst>
              <a:ext uri="{FF2B5EF4-FFF2-40B4-BE49-F238E27FC236}">
                <a16:creationId xmlns:a16="http://schemas.microsoft.com/office/drawing/2014/main" id="{D3FA0237-739A-21EC-FD1C-E233492332C0}"/>
              </a:ext>
            </a:extLst>
          </p:cNvPr>
          <p:cNvSpPr/>
          <p:nvPr/>
        </p:nvSpPr>
        <p:spPr>
          <a:xfrm>
            <a:off x="8126340" y="14393104"/>
            <a:ext cx="11919568" cy="3678733"/>
          </a:xfrm>
          <a:prstGeom prst="roundRect">
            <a:avLst>
              <a:gd name="adj" fmla="val 4570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8" name="圆角矩形 877">
            <a:extLst>
              <a:ext uri="{FF2B5EF4-FFF2-40B4-BE49-F238E27FC236}">
                <a16:creationId xmlns:a16="http://schemas.microsoft.com/office/drawing/2014/main" id="{4AD35008-B777-0EB0-A5F6-1B73C984806A}"/>
              </a:ext>
            </a:extLst>
          </p:cNvPr>
          <p:cNvSpPr/>
          <p:nvPr/>
        </p:nvSpPr>
        <p:spPr>
          <a:xfrm>
            <a:off x="14790436" y="2072532"/>
            <a:ext cx="5828403" cy="5273206"/>
          </a:xfrm>
          <a:prstGeom prst="roundRect">
            <a:avLst>
              <a:gd name="adj" fmla="val 2609"/>
            </a:avLst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9" name="圆角矩形 878">
            <a:extLst>
              <a:ext uri="{FF2B5EF4-FFF2-40B4-BE49-F238E27FC236}">
                <a16:creationId xmlns:a16="http://schemas.microsoft.com/office/drawing/2014/main" id="{0A24729E-4D3F-D3B2-B31B-90E4B7CB0080}"/>
              </a:ext>
            </a:extLst>
          </p:cNvPr>
          <p:cNvSpPr/>
          <p:nvPr/>
        </p:nvSpPr>
        <p:spPr>
          <a:xfrm>
            <a:off x="7915408" y="2072532"/>
            <a:ext cx="6625648" cy="5251048"/>
          </a:xfrm>
          <a:prstGeom prst="roundRect">
            <a:avLst>
              <a:gd name="adj" fmla="val 3140"/>
            </a:avLst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" name="圆角矩形 879">
            <a:extLst>
              <a:ext uri="{FF2B5EF4-FFF2-40B4-BE49-F238E27FC236}">
                <a16:creationId xmlns:a16="http://schemas.microsoft.com/office/drawing/2014/main" id="{2505EE5F-5791-D504-DB2A-258EAE4D4FF2}"/>
              </a:ext>
            </a:extLst>
          </p:cNvPr>
          <p:cNvSpPr/>
          <p:nvPr/>
        </p:nvSpPr>
        <p:spPr>
          <a:xfrm>
            <a:off x="20843513" y="2072533"/>
            <a:ext cx="7235236" cy="5277006"/>
          </a:xfrm>
          <a:prstGeom prst="roundRect">
            <a:avLst>
              <a:gd name="adj" fmla="val 2629"/>
            </a:avLst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6" name="图片 895" descr="形状&#10;&#10;低可信度描述已自动生成">
            <a:extLst>
              <a:ext uri="{FF2B5EF4-FFF2-40B4-BE49-F238E27FC236}">
                <a16:creationId xmlns:a16="http://schemas.microsoft.com/office/drawing/2014/main" id="{A8286615-6FF0-FCC2-1BAB-2A69B45ACC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386827" y="2736115"/>
            <a:ext cx="1051427" cy="1051427"/>
          </a:xfrm>
          <a:prstGeom prst="rect">
            <a:avLst/>
          </a:prstGeom>
        </p:spPr>
      </p:pic>
      <p:sp>
        <p:nvSpPr>
          <p:cNvPr id="897" name="文本框 896">
            <a:extLst>
              <a:ext uri="{FF2B5EF4-FFF2-40B4-BE49-F238E27FC236}">
                <a16:creationId xmlns:a16="http://schemas.microsoft.com/office/drawing/2014/main" id="{0B36B4D5-FF44-D95D-F343-DDBF79464671}"/>
              </a:ext>
            </a:extLst>
          </p:cNvPr>
          <p:cNvSpPr txBox="1"/>
          <p:nvPr/>
        </p:nvSpPr>
        <p:spPr>
          <a:xfrm>
            <a:off x="9433193" y="2898302"/>
            <a:ext cx="352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MNIST images 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(train = 60000, test = 10000)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A714A33E-DBC5-30D9-E7E8-794D739B2966}"/>
              </a:ext>
            </a:extLst>
          </p:cNvPr>
          <p:cNvSpPr txBox="1"/>
          <p:nvPr/>
        </p:nvSpPr>
        <p:spPr>
          <a:xfrm>
            <a:off x="7985553" y="2125343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A. Benchmark Dataset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03" name="文本框 902">
            <a:extLst>
              <a:ext uri="{FF2B5EF4-FFF2-40B4-BE49-F238E27FC236}">
                <a16:creationId xmlns:a16="http://schemas.microsoft.com/office/drawing/2014/main" id="{739E2450-C460-C7E4-F875-739D576FA7CE}"/>
              </a:ext>
            </a:extLst>
          </p:cNvPr>
          <p:cNvSpPr txBox="1"/>
          <p:nvPr/>
        </p:nvSpPr>
        <p:spPr>
          <a:xfrm>
            <a:off x="20975174" y="2126650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C. CAM-based Visual Interpretability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12" name="圆角矩形 911">
            <a:extLst>
              <a:ext uri="{FF2B5EF4-FFF2-40B4-BE49-F238E27FC236}">
                <a16:creationId xmlns:a16="http://schemas.microsoft.com/office/drawing/2014/main" id="{8BB3A66F-4478-2DCB-DB53-5C353D53C9D7}"/>
              </a:ext>
            </a:extLst>
          </p:cNvPr>
          <p:cNvSpPr/>
          <p:nvPr/>
        </p:nvSpPr>
        <p:spPr>
          <a:xfrm>
            <a:off x="7915407" y="7523553"/>
            <a:ext cx="12703432" cy="14589077"/>
          </a:xfrm>
          <a:prstGeom prst="roundRect">
            <a:avLst>
              <a:gd name="adj" fmla="val 988"/>
            </a:avLst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3" name="圆角矩形 912">
            <a:extLst>
              <a:ext uri="{FF2B5EF4-FFF2-40B4-BE49-F238E27FC236}">
                <a16:creationId xmlns:a16="http://schemas.microsoft.com/office/drawing/2014/main" id="{92DDADD7-89BC-1129-9414-5153801B8F1A}"/>
              </a:ext>
            </a:extLst>
          </p:cNvPr>
          <p:cNvSpPr/>
          <p:nvPr/>
        </p:nvSpPr>
        <p:spPr>
          <a:xfrm>
            <a:off x="7920995" y="22288653"/>
            <a:ext cx="12648105" cy="5197893"/>
          </a:xfrm>
          <a:prstGeom prst="roundRect">
            <a:avLst>
              <a:gd name="adj" fmla="val 2436"/>
            </a:avLst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4" name="文本框 913">
            <a:extLst>
              <a:ext uri="{FF2B5EF4-FFF2-40B4-BE49-F238E27FC236}">
                <a16:creationId xmlns:a16="http://schemas.microsoft.com/office/drawing/2014/main" id="{05B395D2-2717-9B20-7A4D-B6479798E7FB}"/>
              </a:ext>
            </a:extLst>
          </p:cNvPr>
          <p:cNvSpPr txBox="1"/>
          <p:nvPr/>
        </p:nvSpPr>
        <p:spPr>
          <a:xfrm>
            <a:off x="14917782" y="2173421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B. Individual Model Construction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19" name="文本框 918">
            <a:extLst>
              <a:ext uri="{FF2B5EF4-FFF2-40B4-BE49-F238E27FC236}">
                <a16:creationId xmlns:a16="http://schemas.microsoft.com/office/drawing/2014/main" id="{2F46B751-1990-D66E-2B8F-341750E3C82B}"/>
              </a:ext>
            </a:extLst>
          </p:cNvPr>
          <p:cNvSpPr txBox="1"/>
          <p:nvPr/>
        </p:nvSpPr>
        <p:spPr>
          <a:xfrm>
            <a:off x="15015110" y="3254693"/>
            <a:ext cx="858479" cy="276999"/>
          </a:xfrm>
          <a:prstGeom prst="rect">
            <a:avLst/>
          </a:prstGeom>
          <a:noFill/>
          <a:scene3d>
            <a:camera prst="orthographicFront">
              <a:rot lat="1800000" lon="18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457091"/>
            <a:r>
              <a:rPr kumimoji="1" lang="en-US" altLang="zh-CN" sz="1200" b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RE-SWE</a:t>
            </a:r>
            <a:endParaRPr kumimoji="1" lang="zh-CN" altLang="en-US" sz="1200" b="1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23" name="直线箭头连接符 922">
            <a:extLst>
              <a:ext uri="{FF2B5EF4-FFF2-40B4-BE49-F238E27FC236}">
                <a16:creationId xmlns:a16="http://schemas.microsoft.com/office/drawing/2014/main" id="{554A8F89-61BB-5083-40B7-2610591F692A}"/>
              </a:ext>
            </a:extLst>
          </p:cNvPr>
          <p:cNvCxnSpPr>
            <a:cxnSpLocks/>
          </p:cNvCxnSpPr>
          <p:nvPr/>
        </p:nvCxnSpPr>
        <p:spPr>
          <a:xfrm>
            <a:off x="17019138" y="3611659"/>
            <a:ext cx="403997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24" name="圆角矩形 923">
            <a:extLst>
              <a:ext uri="{FF2B5EF4-FFF2-40B4-BE49-F238E27FC236}">
                <a16:creationId xmlns:a16="http://schemas.microsoft.com/office/drawing/2014/main" id="{DCF5627C-D76E-C22A-47AE-7B4A72C981CB}"/>
              </a:ext>
            </a:extLst>
          </p:cNvPr>
          <p:cNvSpPr/>
          <p:nvPr/>
        </p:nvSpPr>
        <p:spPr>
          <a:xfrm>
            <a:off x="17524510" y="3383140"/>
            <a:ext cx="2083987" cy="461665"/>
          </a:xfrm>
          <a:prstGeom prst="roundRect">
            <a:avLst>
              <a:gd name="adj" fmla="val 19666"/>
            </a:avLst>
          </a:prstGeom>
          <a:solidFill>
            <a:srgbClr val="8064A2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4" name="文本框 933">
            <a:extLst>
              <a:ext uri="{FF2B5EF4-FFF2-40B4-BE49-F238E27FC236}">
                <a16:creationId xmlns:a16="http://schemas.microsoft.com/office/drawing/2014/main" id="{08DA5B1F-1886-5F99-AD32-FC56B83D6AFE}"/>
              </a:ext>
            </a:extLst>
          </p:cNvPr>
          <p:cNvSpPr txBox="1"/>
          <p:nvPr/>
        </p:nvSpPr>
        <p:spPr>
          <a:xfrm>
            <a:off x="7957280" y="7586934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B.1 ResNet (</a:t>
            </a:r>
            <a:r>
              <a:rPr kumimoji="1" lang="en-US" altLang="zh-CN" sz="2400" i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ResNet-34)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13" name="组合 1312">
            <a:extLst>
              <a:ext uri="{FF2B5EF4-FFF2-40B4-BE49-F238E27FC236}">
                <a16:creationId xmlns:a16="http://schemas.microsoft.com/office/drawing/2014/main" id="{691A9669-D715-D2A4-D34A-A2E8D7ED5F38}"/>
              </a:ext>
            </a:extLst>
          </p:cNvPr>
          <p:cNvGrpSpPr/>
          <p:nvPr/>
        </p:nvGrpSpPr>
        <p:grpSpPr>
          <a:xfrm>
            <a:off x="8263346" y="8199513"/>
            <a:ext cx="1301520" cy="1036512"/>
            <a:chOff x="8263346" y="8199513"/>
            <a:chExt cx="1301520" cy="1036512"/>
          </a:xfrm>
        </p:grpSpPr>
        <p:sp>
          <p:nvSpPr>
            <p:cNvPr id="935" name="矩形 934">
              <a:extLst>
                <a:ext uri="{FF2B5EF4-FFF2-40B4-BE49-F238E27FC236}">
                  <a16:creationId xmlns:a16="http://schemas.microsoft.com/office/drawing/2014/main" id="{30D2723E-44E5-8EA8-71F3-FC5C36BD7B3A}"/>
                </a:ext>
              </a:extLst>
            </p:cNvPr>
            <p:cNvSpPr/>
            <p:nvPr/>
          </p:nvSpPr>
          <p:spPr>
            <a:xfrm>
              <a:off x="8263346" y="8199513"/>
              <a:ext cx="1021612" cy="1021612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  <a:scene3d>
              <a:camera prst="orthographicFront">
                <a:rot lat="1800000" lon="186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6" name="矩形 935">
              <a:extLst>
                <a:ext uri="{FF2B5EF4-FFF2-40B4-BE49-F238E27FC236}">
                  <a16:creationId xmlns:a16="http://schemas.microsoft.com/office/drawing/2014/main" id="{6EBE86D1-22CF-BEB1-6D49-EA61BFC8BC20}"/>
                </a:ext>
              </a:extLst>
            </p:cNvPr>
            <p:cNvSpPr/>
            <p:nvPr/>
          </p:nvSpPr>
          <p:spPr>
            <a:xfrm>
              <a:off x="8389024" y="8206963"/>
              <a:ext cx="1021612" cy="102161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  <a:scene3d>
              <a:camera prst="orthographicFront">
                <a:rot lat="1800000" lon="186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7" name="矩形 936">
              <a:extLst>
                <a:ext uri="{FF2B5EF4-FFF2-40B4-BE49-F238E27FC236}">
                  <a16:creationId xmlns:a16="http://schemas.microsoft.com/office/drawing/2014/main" id="{742AADFA-3EEE-A6D7-8A74-63CD0EA2DBB3}"/>
                </a:ext>
              </a:extLst>
            </p:cNvPr>
            <p:cNvSpPr/>
            <p:nvPr/>
          </p:nvSpPr>
          <p:spPr>
            <a:xfrm>
              <a:off x="8543254" y="8214413"/>
              <a:ext cx="1021612" cy="1021612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  <a:scene3d>
              <a:camera prst="orthographicFront">
                <a:rot lat="1800000" lon="186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938" name="直线箭头连接符 937">
            <a:extLst>
              <a:ext uri="{FF2B5EF4-FFF2-40B4-BE49-F238E27FC236}">
                <a16:creationId xmlns:a16="http://schemas.microsoft.com/office/drawing/2014/main" id="{9E5D0E14-2DC7-A490-4FB2-0F1C490BACFA}"/>
              </a:ext>
            </a:extLst>
          </p:cNvPr>
          <p:cNvCxnSpPr>
            <a:cxnSpLocks/>
            <a:endCxn id="940" idx="1"/>
          </p:cNvCxnSpPr>
          <p:nvPr/>
        </p:nvCxnSpPr>
        <p:spPr>
          <a:xfrm>
            <a:off x="9415037" y="8716204"/>
            <a:ext cx="41645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39" name="文本框 938">
            <a:extLst>
              <a:ext uri="{FF2B5EF4-FFF2-40B4-BE49-F238E27FC236}">
                <a16:creationId xmlns:a16="http://schemas.microsoft.com/office/drawing/2014/main" id="{2D1DF0F3-AF22-6221-F55C-1F34EFB32A7B}"/>
              </a:ext>
            </a:extLst>
          </p:cNvPr>
          <p:cNvSpPr txBox="1"/>
          <p:nvPr/>
        </p:nvSpPr>
        <p:spPr>
          <a:xfrm>
            <a:off x="7915407" y="9386314"/>
            <a:ext cx="2717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 with 1 channel,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samples / batch</a:t>
            </a:r>
          </a:p>
        </p:txBody>
      </p:sp>
      <p:sp>
        <p:nvSpPr>
          <p:cNvPr id="940" name="圆角矩形 939">
            <a:extLst>
              <a:ext uri="{FF2B5EF4-FFF2-40B4-BE49-F238E27FC236}">
                <a16:creationId xmlns:a16="http://schemas.microsoft.com/office/drawing/2014/main" id="{9CB80892-79FC-09B5-5DC2-1F698342E014}"/>
              </a:ext>
            </a:extLst>
          </p:cNvPr>
          <p:cNvSpPr/>
          <p:nvPr/>
        </p:nvSpPr>
        <p:spPr>
          <a:xfrm>
            <a:off x="9831492" y="8307120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1" name="文本框 940">
            <a:extLst>
              <a:ext uri="{FF2B5EF4-FFF2-40B4-BE49-F238E27FC236}">
                <a16:creationId xmlns:a16="http://schemas.microsoft.com/office/drawing/2014/main" id="{3EFD0B8E-9495-5097-DFEC-617F652F1ED6}"/>
              </a:ext>
            </a:extLst>
          </p:cNvPr>
          <p:cNvSpPr txBox="1"/>
          <p:nvPr/>
        </p:nvSpPr>
        <p:spPr>
          <a:xfrm>
            <a:off x="9991985" y="837124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42" name="直线箭头连接符 941">
            <a:extLst>
              <a:ext uri="{FF2B5EF4-FFF2-40B4-BE49-F238E27FC236}">
                <a16:creationId xmlns:a16="http://schemas.microsoft.com/office/drawing/2014/main" id="{E9A5E064-EAB0-4624-4CDC-6C375CDCB340}"/>
              </a:ext>
            </a:extLst>
          </p:cNvPr>
          <p:cNvCxnSpPr>
            <a:cxnSpLocks/>
          </p:cNvCxnSpPr>
          <p:nvPr/>
        </p:nvCxnSpPr>
        <p:spPr>
          <a:xfrm>
            <a:off x="11783904" y="8725185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43" name="矩形 942">
            <a:extLst>
              <a:ext uri="{FF2B5EF4-FFF2-40B4-BE49-F238E27FC236}">
                <a16:creationId xmlns:a16="http://schemas.microsoft.com/office/drawing/2014/main" id="{C64D9637-9B52-9290-2A4A-C7611B3A6CA3}"/>
              </a:ext>
            </a:extLst>
          </p:cNvPr>
          <p:cNvSpPr/>
          <p:nvPr/>
        </p:nvSpPr>
        <p:spPr>
          <a:xfrm>
            <a:off x="12183347" y="8142232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4" name="文本框 943">
            <a:extLst>
              <a:ext uri="{FF2B5EF4-FFF2-40B4-BE49-F238E27FC236}">
                <a16:creationId xmlns:a16="http://schemas.microsoft.com/office/drawing/2014/main" id="{3AFD02C8-82E4-6CCB-E452-C0858B9F778A}"/>
              </a:ext>
            </a:extLst>
          </p:cNvPr>
          <p:cNvSpPr txBox="1"/>
          <p:nvPr/>
        </p:nvSpPr>
        <p:spPr>
          <a:xfrm rot="16200000">
            <a:off x="11982448" y="855416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45" name="直线箭头连接符 944">
            <a:extLst>
              <a:ext uri="{FF2B5EF4-FFF2-40B4-BE49-F238E27FC236}">
                <a16:creationId xmlns:a16="http://schemas.microsoft.com/office/drawing/2014/main" id="{EF358F15-11E3-CE20-0107-AC88146970DF}"/>
              </a:ext>
            </a:extLst>
          </p:cNvPr>
          <p:cNvCxnSpPr>
            <a:cxnSpLocks/>
          </p:cNvCxnSpPr>
          <p:nvPr/>
        </p:nvCxnSpPr>
        <p:spPr>
          <a:xfrm>
            <a:off x="12637861" y="8731800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46" name="矩形 945">
            <a:extLst>
              <a:ext uri="{FF2B5EF4-FFF2-40B4-BE49-F238E27FC236}">
                <a16:creationId xmlns:a16="http://schemas.microsoft.com/office/drawing/2014/main" id="{0F287347-50A1-9313-8FA2-5984B93808F3}"/>
              </a:ext>
            </a:extLst>
          </p:cNvPr>
          <p:cNvSpPr/>
          <p:nvPr/>
        </p:nvSpPr>
        <p:spPr>
          <a:xfrm>
            <a:off x="13037304" y="8142226"/>
            <a:ext cx="454514" cy="123942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7" name="文本框 946">
            <a:extLst>
              <a:ext uri="{FF2B5EF4-FFF2-40B4-BE49-F238E27FC236}">
                <a16:creationId xmlns:a16="http://schemas.microsoft.com/office/drawing/2014/main" id="{7BAC1C33-49F4-A86F-EC06-07C0AEDDCD7F}"/>
              </a:ext>
            </a:extLst>
          </p:cNvPr>
          <p:cNvSpPr txBox="1"/>
          <p:nvPr/>
        </p:nvSpPr>
        <p:spPr>
          <a:xfrm rot="16200000">
            <a:off x="12633849" y="8585171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MaxPool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48" name="直线箭头连接符 947">
            <a:extLst>
              <a:ext uri="{FF2B5EF4-FFF2-40B4-BE49-F238E27FC236}">
                <a16:creationId xmlns:a16="http://schemas.microsoft.com/office/drawing/2014/main" id="{C7267FE1-4810-F740-7E37-E30C64639603}"/>
              </a:ext>
            </a:extLst>
          </p:cNvPr>
          <p:cNvCxnSpPr>
            <a:cxnSpLocks/>
          </p:cNvCxnSpPr>
          <p:nvPr/>
        </p:nvCxnSpPr>
        <p:spPr>
          <a:xfrm>
            <a:off x="13491818" y="8744808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49" name="圆角矩形 948">
            <a:extLst>
              <a:ext uri="{FF2B5EF4-FFF2-40B4-BE49-F238E27FC236}">
                <a16:creationId xmlns:a16="http://schemas.microsoft.com/office/drawing/2014/main" id="{032EA812-6AFD-812E-B0CB-2ACB0E41D274}"/>
              </a:ext>
            </a:extLst>
          </p:cNvPr>
          <p:cNvSpPr/>
          <p:nvPr/>
        </p:nvSpPr>
        <p:spPr>
          <a:xfrm>
            <a:off x="13891268" y="8347271"/>
            <a:ext cx="1593077" cy="818168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0" name="文本框 949">
            <a:extLst>
              <a:ext uri="{FF2B5EF4-FFF2-40B4-BE49-F238E27FC236}">
                <a16:creationId xmlns:a16="http://schemas.microsoft.com/office/drawing/2014/main" id="{EF43B5C8-52AC-AEF6-8415-94E02B32C945}"/>
              </a:ext>
            </a:extLst>
          </p:cNvPr>
          <p:cNvSpPr txBox="1"/>
          <p:nvPr/>
        </p:nvSpPr>
        <p:spPr>
          <a:xfrm>
            <a:off x="13887427" y="8561725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</a:t>
            </a:r>
          </a:p>
        </p:txBody>
      </p:sp>
      <p:cxnSp>
        <p:nvCxnSpPr>
          <p:cNvPr id="951" name="直线箭头连接符 950">
            <a:extLst>
              <a:ext uri="{FF2B5EF4-FFF2-40B4-BE49-F238E27FC236}">
                <a16:creationId xmlns:a16="http://schemas.microsoft.com/office/drawing/2014/main" id="{B515B7E9-45CA-950C-6F46-8F388A74F6DE}"/>
              </a:ext>
            </a:extLst>
          </p:cNvPr>
          <p:cNvCxnSpPr>
            <a:cxnSpLocks/>
          </p:cNvCxnSpPr>
          <p:nvPr/>
        </p:nvCxnSpPr>
        <p:spPr>
          <a:xfrm>
            <a:off x="15484339" y="8744808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52" name="圆角矩形 951">
            <a:extLst>
              <a:ext uri="{FF2B5EF4-FFF2-40B4-BE49-F238E27FC236}">
                <a16:creationId xmlns:a16="http://schemas.microsoft.com/office/drawing/2014/main" id="{5BD63FAE-7FEC-22FD-C144-58241DAAA068}"/>
              </a:ext>
            </a:extLst>
          </p:cNvPr>
          <p:cNvSpPr/>
          <p:nvPr/>
        </p:nvSpPr>
        <p:spPr>
          <a:xfrm>
            <a:off x="15898071" y="8343037"/>
            <a:ext cx="2119261" cy="818168"/>
          </a:xfrm>
          <a:prstGeom prst="roundRect">
            <a:avLst/>
          </a:prstGeom>
          <a:solidFill>
            <a:srgbClr val="8064A2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3" name="文本框 952">
            <a:extLst>
              <a:ext uri="{FF2B5EF4-FFF2-40B4-BE49-F238E27FC236}">
                <a16:creationId xmlns:a16="http://schemas.microsoft.com/office/drawing/2014/main" id="{C3B4B699-725F-5091-C746-4C43A8023A7A}"/>
              </a:ext>
            </a:extLst>
          </p:cNvPr>
          <p:cNvSpPr txBox="1"/>
          <p:nvPr/>
        </p:nvSpPr>
        <p:spPr>
          <a:xfrm>
            <a:off x="15893494" y="8544753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Identity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Block*2</a:t>
            </a:r>
          </a:p>
        </p:txBody>
      </p:sp>
      <p:cxnSp>
        <p:nvCxnSpPr>
          <p:cNvPr id="954" name="直线箭头连接符 953">
            <a:extLst>
              <a:ext uri="{FF2B5EF4-FFF2-40B4-BE49-F238E27FC236}">
                <a16:creationId xmlns:a16="http://schemas.microsoft.com/office/drawing/2014/main" id="{BEC33265-AB75-20D3-F112-904D5EE92400}"/>
              </a:ext>
            </a:extLst>
          </p:cNvPr>
          <p:cNvCxnSpPr>
            <a:cxnSpLocks/>
          </p:cNvCxnSpPr>
          <p:nvPr/>
        </p:nvCxnSpPr>
        <p:spPr>
          <a:xfrm rot="10800000">
            <a:off x="15532113" y="10519107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55" name="圆角矩形 954">
            <a:extLst>
              <a:ext uri="{FF2B5EF4-FFF2-40B4-BE49-F238E27FC236}">
                <a16:creationId xmlns:a16="http://schemas.microsoft.com/office/drawing/2014/main" id="{23074663-932F-FA99-D40D-99A047C6C666}"/>
              </a:ext>
            </a:extLst>
          </p:cNvPr>
          <p:cNvSpPr/>
          <p:nvPr/>
        </p:nvSpPr>
        <p:spPr>
          <a:xfrm rot="10800000">
            <a:off x="18434893" y="8344491"/>
            <a:ext cx="1593077" cy="818168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6" name="文本框 955">
            <a:extLst>
              <a:ext uri="{FF2B5EF4-FFF2-40B4-BE49-F238E27FC236}">
                <a16:creationId xmlns:a16="http://schemas.microsoft.com/office/drawing/2014/main" id="{051704E9-73F5-B907-93BA-84AE6EDEE0B3}"/>
              </a:ext>
            </a:extLst>
          </p:cNvPr>
          <p:cNvSpPr txBox="1"/>
          <p:nvPr/>
        </p:nvSpPr>
        <p:spPr>
          <a:xfrm>
            <a:off x="18431052" y="8558945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</a:t>
            </a:r>
          </a:p>
        </p:txBody>
      </p:sp>
      <p:cxnSp>
        <p:nvCxnSpPr>
          <p:cNvPr id="957" name="直线箭头连接符 956">
            <a:extLst>
              <a:ext uri="{FF2B5EF4-FFF2-40B4-BE49-F238E27FC236}">
                <a16:creationId xmlns:a16="http://schemas.microsoft.com/office/drawing/2014/main" id="{9DBC72B9-4608-27D1-46F9-40BC585530A0}"/>
              </a:ext>
            </a:extLst>
          </p:cNvPr>
          <p:cNvCxnSpPr>
            <a:cxnSpLocks/>
          </p:cNvCxnSpPr>
          <p:nvPr/>
        </p:nvCxnSpPr>
        <p:spPr>
          <a:xfrm rot="10800000">
            <a:off x="17529202" y="10547982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58" name="圆角矩形 957">
            <a:extLst>
              <a:ext uri="{FF2B5EF4-FFF2-40B4-BE49-F238E27FC236}">
                <a16:creationId xmlns:a16="http://schemas.microsoft.com/office/drawing/2014/main" id="{1C6248DE-16FB-2130-A86D-2FCA3849E53C}"/>
              </a:ext>
            </a:extLst>
          </p:cNvPr>
          <p:cNvSpPr/>
          <p:nvPr/>
        </p:nvSpPr>
        <p:spPr>
          <a:xfrm rot="5400000">
            <a:off x="8440645" y="12386545"/>
            <a:ext cx="1460885" cy="479107"/>
          </a:xfrm>
          <a:prstGeom prst="roundRect">
            <a:avLst>
              <a:gd name="adj" fmla="val 0"/>
            </a:avLst>
          </a:prstGeom>
          <a:solidFill>
            <a:srgbClr val="4BACC6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9" name="文本框 958">
            <a:extLst>
              <a:ext uri="{FF2B5EF4-FFF2-40B4-BE49-F238E27FC236}">
                <a16:creationId xmlns:a16="http://schemas.microsoft.com/office/drawing/2014/main" id="{4280E0AC-D48E-0143-093C-D45F2819C5EA}"/>
              </a:ext>
            </a:extLst>
          </p:cNvPr>
          <p:cNvSpPr txBox="1"/>
          <p:nvPr/>
        </p:nvSpPr>
        <p:spPr>
          <a:xfrm>
            <a:off x="12310175" y="1178400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Sigmoid</a:t>
            </a:r>
          </a:p>
        </p:txBody>
      </p:sp>
      <p:cxnSp>
        <p:nvCxnSpPr>
          <p:cNvPr id="960" name="直线箭头连接符 959">
            <a:extLst>
              <a:ext uri="{FF2B5EF4-FFF2-40B4-BE49-F238E27FC236}">
                <a16:creationId xmlns:a16="http://schemas.microsoft.com/office/drawing/2014/main" id="{68712D0E-C2C9-CE9B-513F-108CCBF4580B}"/>
              </a:ext>
            </a:extLst>
          </p:cNvPr>
          <p:cNvCxnSpPr>
            <a:cxnSpLocks/>
          </p:cNvCxnSpPr>
          <p:nvPr/>
        </p:nvCxnSpPr>
        <p:spPr>
          <a:xfrm>
            <a:off x="18017326" y="8744808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61" name="圆角矩形 960">
            <a:extLst>
              <a:ext uri="{FF2B5EF4-FFF2-40B4-BE49-F238E27FC236}">
                <a16:creationId xmlns:a16="http://schemas.microsoft.com/office/drawing/2014/main" id="{E58003A9-3C2E-3414-A300-E58C192D9BC6}"/>
              </a:ext>
            </a:extLst>
          </p:cNvPr>
          <p:cNvSpPr/>
          <p:nvPr/>
        </p:nvSpPr>
        <p:spPr>
          <a:xfrm>
            <a:off x="17929384" y="10123966"/>
            <a:ext cx="2119261" cy="818168"/>
          </a:xfrm>
          <a:prstGeom prst="roundRect">
            <a:avLst/>
          </a:prstGeom>
          <a:solidFill>
            <a:srgbClr val="8064A2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" name="文本框 961">
            <a:extLst>
              <a:ext uri="{FF2B5EF4-FFF2-40B4-BE49-F238E27FC236}">
                <a16:creationId xmlns:a16="http://schemas.microsoft.com/office/drawing/2014/main" id="{9CD8D198-90BF-CAE0-562F-9281B3A601CC}"/>
              </a:ext>
            </a:extLst>
          </p:cNvPr>
          <p:cNvSpPr txBox="1"/>
          <p:nvPr/>
        </p:nvSpPr>
        <p:spPr>
          <a:xfrm>
            <a:off x="17934432" y="10325682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Identity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Block*3</a:t>
            </a:r>
          </a:p>
        </p:txBody>
      </p:sp>
      <p:sp>
        <p:nvSpPr>
          <p:cNvPr id="963" name="圆角矩形 962">
            <a:extLst>
              <a:ext uri="{FF2B5EF4-FFF2-40B4-BE49-F238E27FC236}">
                <a16:creationId xmlns:a16="http://schemas.microsoft.com/office/drawing/2014/main" id="{E79A298F-4FFD-85FF-72FE-1F267BFC6B55}"/>
              </a:ext>
            </a:extLst>
          </p:cNvPr>
          <p:cNvSpPr/>
          <p:nvPr/>
        </p:nvSpPr>
        <p:spPr>
          <a:xfrm rot="10800000">
            <a:off x="15936130" y="10123966"/>
            <a:ext cx="1593077" cy="818168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4" name="文本框 963">
            <a:extLst>
              <a:ext uri="{FF2B5EF4-FFF2-40B4-BE49-F238E27FC236}">
                <a16:creationId xmlns:a16="http://schemas.microsoft.com/office/drawing/2014/main" id="{9CCE4930-5D5E-8868-2119-B8067EE0B791}"/>
              </a:ext>
            </a:extLst>
          </p:cNvPr>
          <p:cNvSpPr txBox="1"/>
          <p:nvPr/>
        </p:nvSpPr>
        <p:spPr>
          <a:xfrm>
            <a:off x="15932289" y="10338420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965" name="圆角矩形 964">
            <a:extLst>
              <a:ext uri="{FF2B5EF4-FFF2-40B4-BE49-F238E27FC236}">
                <a16:creationId xmlns:a16="http://schemas.microsoft.com/office/drawing/2014/main" id="{C9640A68-07AA-2AEA-2C5B-97B1D0E50F1A}"/>
              </a:ext>
            </a:extLst>
          </p:cNvPr>
          <p:cNvSpPr/>
          <p:nvPr/>
        </p:nvSpPr>
        <p:spPr>
          <a:xfrm>
            <a:off x="13418598" y="10123908"/>
            <a:ext cx="2119261" cy="818168"/>
          </a:xfrm>
          <a:prstGeom prst="roundRect">
            <a:avLst/>
          </a:prstGeom>
          <a:solidFill>
            <a:srgbClr val="8064A2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6" name="文本框 965">
            <a:extLst>
              <a:ext uri="{FF2B5EF4-FFF2-40B4-BE49-F238E27FC236}">
                <a16:creationId xmlns:a16="http://schemas.microsoft.com/office/drawing/2014/main" id="{5558D955-39FB-338F-5F7B-6D83D2719E2B}"/>
              </a:ext>
            </a:extLst>
          </p:cNvPr>
          <p:cNvSpPr txBox="1"/>
          <p:nvPr/>
        </p:nvSpPr>
        <p:spPr>
          <a:xfrm>
            <a:off x="13423646" y="10325624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Identity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Block*5</a:t>
            </a:r>
          </a:p>
        </p:txBody>
      </p:sp>
      <p:sp>
        <p:nvSpPr>
          <p:cNvPr id="967" name="圆角矩形 966">
            <a:extLst>
              <a:ext uri="{FF2B5EF4-FFF2-40B4-BE49-F238E27FC236}">
                <a16:creationId xmlns:a16="http://schemas.microsoft.com/office/drawing/2014/main" id="{7731FBDB-87F1-707E-F4F6-0F561140EC32}"/>
              </a:ext>
            </a:extLst>
          </p:cNvPr>
          <p:cNvSpPr/>
          <p:nvPr/>
        </p:nvSpPr>
        <p:spPr>
          <a:xfrm>
            <a:off x="11435536" y="10123908"/>
            <a:ext cx="1593077" cy="818168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8" name="文本框 967">
            <a:extLst>
              <a:ext uri="{FF2B5EF4-FFF2-40B4-BE49-F238E27FC236}">
                <a16:creationId xmlns:a16="http://schemas.microsoft.com/office/drawing/2014/main" id="{352CA275-D1C9-1A2D-202C-686EE3D39202}"/>
              </a:ext>
            </a:extLst>
          </p:cNvPr>
          <p:cNvSpPr txBox="1"/>
          <p:nvPr/>
        </p:nvSpPr>
        <p:spPr>
          <a:xfrm>
            <a:off x="11431695" y="10338362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969" name="圆角矩形 968">
            <a:extLst>
              <a:ext uri="{FF2B5EF4-FFF2-40B4-BE49-F238E27FC236}">
                <a16:creationId xmlns:a16="http://schemas.microsoft.com/office/drawing/2014/main" id="{2301ED49-FE3C-F378-408C-A88A8C097B66}"/>
              </a:ext>
            </a:extLst>
          </p:cNvPr>
          <p:cNvSpPr/>
          <p:nvPr/>
        </p:nvSpPr>
        <p:spPr>
          <a:xfrm>
            <a:off x="8936449" y="10152712"/>
            <a:ext cx="2119261" cy="818168"/>
          </a:xfrm>
          <a:prstGeom prst="roundRect">
            <a:avLst/>
          </a:prstGeom>
          <a:solidFill>
            <a:srgbClr val="8064A2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0" name="文本框 969">
            <a:extLst>
              <a:ext uri="{FF2B5EF4-FFF2-40B4-BE49-F238E27FC236}">
                <a16:creationId xmlns:a16="http://schemas.microsoft.com/office/drawing/2014/main" id="{99FF29C9-28F4-1B7A-93A3-D0714AB7824F}"/>
              </a:ext>
            </a:extLst>
          </p:cNvPr>
          <p:cNvSpPr txBox="1"/>
          <p:nvPr/>
        </p:nvSpPr>
        <p:spPr>
          <a:xfrm>
            <a:off x="8931872" y="10354428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Identity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Block*2</a:t>
            </a:r>
          </a:p>
        </p:txBody>
      </p:sp>
      <p:cxnSp>
        <p:nvCxnSpPr>
          <p:cNvPr id="971" name="直线箭头连接符 970">
            <a:extLst>
              <a:ext uri="{FF2B5EF4-FFF2-40B4-BE49-F238E27FC236}">
                <a16:creationId xmlns:a16="http://schemas.microsoft.com/office/drawing/2014/main" id="{E88496F8-F63B-6869-67E1-E3AC4B9E331B}"/>
              </a:ext>
            </a:extLst>
          </p:cNvPr>
          <p:cNvCxnSpPr>
            <a:cxnSpLocks/>
          </p:cNvCxnSpPr>
          <p:nvPr/>
        </p:nvCxnSpPr>
        <p:spPr>
          <a:xfrm rot="10800000">
            <a:off x="13033421" y="10539156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72" name="直线箭头连接符 971">
            <a:extLst>
              <a:ext uri="{FF2B5EF4-FFF2-40B4-BE49-F238E27FC236}">
                <a16:creationId xmlns:a16="http://schemas.microsoft.com/office/drawing/2014/main" id="{679E289C-FC3A-5EF2-20E9-3F1608D193AB}"/>
              </a:ext>
            </a:extLst>
          </p:cNvPr>
          <p:cNvCxnSpPr>
            <a:cxnSpLocks/>
          </p:cNvCxnSpPr>
          <p:nvPr/>
        </p:nvCxnSpPr>
        <p:spPr>
          <a:xfrm rot="10800000">
            <a:off x="11040035" y="10519107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73" name="肘形连接符 972">
            <a:extLst>
              <a:ext uri="{FF2B5EF4-FFF2-40B4-BE49-F238E27FC236}">
                <a16:creationId xmlns:a16="http://schemas.microsoft.com/office/drawing/2014/main" id="{3AEB6BB9-30BE-6811-E840-15E2BB1AFB69}"/>
              </a:ext>
            </a:extLst>
          </p:cNvPr>
          <p:cNvCxnSpPr>
            <a:cxnSpLocks/>
          </p:cNvCxnSpPr>
          <p:nvPr/>
        </p:nvCxnSpPr>
        <p:spPr>
          <a:xfrm>
            <a:off x="20039350" y="8732966"/>
            <a:ext cx="13129" cy="1766737"/>
          </a:xfrm>
          <a:prstGeom prst="bentConnector3">
            <a:avLst>
              <a:gd name="adj1" fmla="val 1841184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74" name="肘形连接符 973">
            <a:extLst>
              <a:ext uri="{FF2B5EF4-FFF2-40B4-BE49-F238E27FC236}">
                <a16:creationId xmlns:a16="http://schemas.microsoft.com/office/drawing/2014/main" id="{2DEA8910-066F-DDB7-4E9D-66BC597C3C0D}"/>
              </a:ext>
            </a:extLst>
          </p:cNvPr>
          <p:cNvCxnSpPr>
            <a:cxnSpLocks/>
            <a:stCxn id="970" idx="1"/>
            <a:endCxn id="958" idx="2"/>
          </p:cNvCxnSpPr>
          <p:nvPr/>
        </p:nvCxnSpPr>
        <p:spPr>
          <a:xfrm rot="10800000" flipV="1">
            <a:off x="8931528" y="10554483"/>
            <a:ext cx="338" cy="2071610"/>
          </a:xfrm>
          <a:prstGeom prst="bentConnector3">
            <a:avLst>
              <a:gd name="adj1" fmla="val 212966568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77" name="文本框 976">
            <a:extLst>
              <a:ext uri="{FF2B5EF4-FFF2-40B4-BE49-F238E27FC236}">
                <a16:creationId xmlns:a16="http://schemas.microsoft.com/office/drawing/2014/main" id="{3C01488E-1D12-B4FB-7156-45977A584C1D}"/>
              </a:ext>
            </a:extLst>
          </p:cNvPr>
          <p:cNvSpPr txBox="1"/>
          <p:nvPr/>
        </p:nvSpPr>
        <p:spPr>
          <a:xfrm>
            <a:off x="17775446" y="3453245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Normalization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82" name="圆角矩形 981">
            <a:extLst>
              <a:ext uri="{FF2B5EF4-FFF2-40B4-BE49-F238E27FC236}">
                <a16:creationId xmlns:a16="http://schemas.microsoft.com/office/drawing/2014/main" id="{3AE59F3E-88C9-2BCB-26AF-7FF755A502FD}"/>
              </a:ext>
            </a:extLst>
          </p:cNvPr>
          <p:cNvSpPr/>
          <p:nvPr/>
        </p:nvSpPr>
        <p:spPr>
          <a:xfrm>
            <a:off x="15337757" y="5063164"/>
            <a:ext cx="2631972" cy="461665"/>
          </a:xfrm>
          <a:prstGeom prst="roundRect">
            <a:avLst>
              <a:gd name="adj" fmla="val 19666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9" name="圆角矩形 988">
            <a:extLst>
              <a:ext uri="{FF2B5EF4-FFF2-40B4-BE49-F238E27FC236}">
                <a16:creationId xmlns:a16="http://schemas.microsoft.com/office/drawing/2014/main" id="{99E4DBAB-914C-6D1B-F988-E42DE35B131C}"/>
              </a:ext>
            </a:extLst>
          </p:cNvPr>
          <p:cNvSpPr/>
          <p:nvPr/>
        </p:nvSpPr>
        <p:spPr>
          <a:xfrm>
            <a:off x="16742536" y="6408076"/>
            <a:ext cx="3199692" cy="461665"/>
          </a:xfrm>
          <a:prstGeom prst="roundRect">
            <a:avLst>
              <a:gd name="adj" fmla="val 19666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8" name="文本框 1017">
            <a:extLst>
              <a:ext uri="{FF2B5EF4-FFF2-40B4-BE49-F238E27FC236}">
                <a16:creationId xmlns:a16="http://schemas.microsoft.com/office/drawing/2014/main" id="{0C66928F-1900-B45E-FA6F-3CB8B206B9EF}"/>
              </a:ext>
            </a:extLst>
          </p:cNvPr>
          <p:cNvSpPr txBox="1"/>
          <p:nvPr/>
        </p:nvSpPr>
        <p:spPr>
          <a:xfrm rot="16200000">
            <a:off x="8398216" y="12446804"/>
            <a:ext cx="1545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AvgPool2D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19" name="直线箭头连接符 1018">
            <a:extLst>
              <a:ext uri="{FF2B5EF4-FFF2-40B4-BE49-F238E27FC236}">
                <a16:creationId xmlns:a16="http://schemas.microsoft.com/office/drawing/2014/main" id="{B7FB656F-AA56-DC69-6F1A-46E411C15265}"/>
              </a:ext>
            </a:extLst>
          </p:cNvPr>
          <p:cNvCxnSpPr>
            <a:cxnSpLocks/>
            <a:stCxn id="958" idx="0"/>
          </p:cNvCxnSpPr>
          <p:nvPr/>
        </p:nvCxnSpPr>
        <p:spPr>
          <a:xfrm>
            <a:off x="9410635" y="12626093"/>
            <a:ext cx="399748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20" name="矩形 1019">
            <a:extLst>
              <a:ext uri="{FF2B5EF4-FFF2-40B4-BE49-F238E27FC236}">
                <a16:creationId xmlns:a16="http://schemas.microsoft.com/office/drawing/2014/main" id="{5A1E2281-ABD7-CD11-B5A4-88C2A6D916A3}"/>
              </a:ext>
            </a:extLst>
          </p:cNvPr>
          <p:cNvSpPr/>
          <p:nvPr/>
        </p:nvSpPr>
        <p:spPr>
          <a:xfrm rot="5400000">
            <a:off x="10021021" y="12027148"/>
            <a:ext cx="818169" cy="1239433"/>
          </a:xfrm>
          <a:prstGeom prst="rect">
            <a:avLst/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1" name="文本框 1020">
            <a:extLst>
              <a:ext uri="{FF2B5EF4-FFF2-40B4-BE49-F238E27FC236}">
                <a16:creationId xmlns:a16="http://schemas.microsoft.com/office/drawing/2014/main" id="{C491FCC2-930C-D3E8-CE13-D19C996DA804}"/>
              </a:ext>
            </a:extLst>
          </p:cNvPr>
          <p:cNvSpPr txBox="1"/>
          <p:nvPr/>
        </p:nvSpPr>
        <p:spPr>
          <a:xfrm>
            <a:off x="9917786" y="12446803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Flatten</a:t>
            </a:r>
          </a:p>
        </p:txBody>
      </p:sp>
      <p:cxnSp>
        <p:nvCxnSpPr>
          <p:cNvPr id="1022" name="直线箭头连接符 1021">
            <a:extLst>
              <a:ext uri="{FF2B5EF4-FFF2-40B4-BE49-F238E27FC236}">
                <a16:creationId xmlns:a16="http://schemas.microsoft.com/office/drawing/2014/main" id="{AE01346D-DBA2-4AE5-0255-EF0A8CA27C16}"/>
              </a:ext>
            </a:extLst>
          </p:cNvPr>
          <p:cNvCxnSpPr>
            <a:cxnSpLocks/>
          </p:cNvCxnSpPr>
          <p:nvPr/>
        </p:nvCxnSpPr>
        <p:spPr>
          <a:xfrm>
            <a:off x="11049816" y="12626093"/>
            <a:ext cx="399748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23" name="椭圆 1022">
            <a:extLst>
              <a:ext uri="{FF2B5EF4-FFF2-40B4-BE49-F238E27FC236}">
                <a16:creationId xmlns:a16="http://schemas.microsoft.com/office/drawing/2014/main" id="{A38B593C-98A9-78B2-4A4E-13BEAF0D47E6}"/>
              </a:ext>
            </a:extLst>
          </p:cNvPr>
          <p:cNvSpPr/>
          <p:nvPr/>
        </p:nvSpPr>
        <p:spPr>
          <a:xfrm>
            <a:off x="11541780" y="11226606"/>
            <a:ext cx="403234" cy="40323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" name="圆角矩形 1023">
            <a:extLst>
              <a:ext uri="{FF2B5EF4-FFF2-40B4-BE49-F238E27FC236}">
                <a16:creationId xmlns:a16="http://schemas.microsoft.com/office/drawing/2014/main" id="{E677EB2B-42F0-C7CD-EF3D-6F62FC6B972B}"/>
              </a:ext>
            </a:extLst>
          </p:cNvPr>
          <p:cNvSpPr/>
          <p:nvPr/>
        </p:nvSpPr>
        <p:spPr>
          <a:xfrm rot="16200000">
            <a:off x="10209245" y="12385602"/>
            <a:ext cx="3049778" cy="588010"/>
          </a:xfrm>
          <a:prstGeom prst="roundRect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" name="椭圆 1024">
            <a:extLst>
              <a:ext uri="{FF2B5EF4-FFF2-40B4-BE49-F238E27FC236}">
                <a16:creationId xmlns:a16="http://schemas.microsoft.com/office/drawing/2014/main" id="{A69F0ADC-FAFE-C3C4-4A35-6712BA94ED23}"/>
              </a:ext>
            </a:extLst>
          </p:cNvPr>
          <p:cNvSpPr/>
          <p:nvPr/>
        </p:nvSpPr>
        <p:spPr>
          <a:xfrm>
            <a:off x="11538187" y="11714952"/>
            <a:ext cx="403234" cy="40323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" name="椭圆 1025">
            <a:extLst>
              <a:ext uri="{FF2B5EF4-FFF2-40B4-BE49-F238E27FC236}">
                <a16:creationId xmlns:a16="http://schemas.microsoft.com/office/drawing/2014/main" id="{647B89A1-0468-EFC2-474C-BF52C1F6D969}"/>
              </a:ext>
            </a:extLst>
          </p:cNvPr>
          <p:cNvSpPr/>
          <p:nvPr/>
        </p:nvSpPr>
        <p:spPr>
          <a:xfrm>
            <a:off x="11535982" y="12194290"/>
            <a:ext cx="403234" cy="40323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椭圆 1026">
            <a:extLst>
              <a:ext uri="{FF2B5EF4-FFF2-40B4-BE49-F238E27FC236}">
                <a16:creationId xmlns:a16="http://schemas.microsoft.com/office/drawing/2014/main" id="{D4900999-33DE-46D9-8AC8-B3CE0AE5309B}"/>
              </a:ext>
            </a:extLst>
          </p:cNvPr>
          <p:cNvSpPr/>
          <p:nvPr/>
        </p:nvSpPr>
        <p:spPr>
          <a:xfrm>
            <a:off x="11529980" y="12691993"/>
            <a:ext cx="403234" cy="40323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椭圆 1027">
            <a:extLst>
              <a:ext uri="{FF2B5EF4-FFF2-40B4-BE49-F238E27FC236}">
                <a16:creationId xmlns:a16="http://schemas.microsoft.com/office/drawing/2014/main" id="{89B0D1AA-F4D7-3F0B-A8A2-F16D012CF371}"/>
              </a:ext>
            </a:extLst>
          </p:cNvPr>
          <p:cNvSpPr/>
          <p:nvPr/>
        </p:nvSpPr>
        <p:spPr>
          <a:xfrm>
            <a:off x="11529980" y="13189696"/>
            <a:ext cx="403234" cy="40323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椭圆 1028">
            <a:extLst>
              <a:ext uri="{FF2B5EF4-FFF2-40B4-BE49-F238E27FC236}">
                <a16:creationId xmlns:a16="http://schemas.microsoft.com/office/drawing/2014/main" id="{E990B501-C782-4268-B6E0-CC39776C5CFC}"/>
              </a:ext>
            </a:extLst>
          </p:cNvPr>
          <p:cNvSpPr/>
          <p:nvPr/>
        </p:nvSpPr>
        <p:spPr>
          <a:xfrm>
            <a:off x="11529980" y="13700482"/>
            <a:ext cx="403234" cy="40323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30" name="直线箭头连接符 1029">
            <a:extLst>
              <a:ext uri="{FF2B5EF4-FFF2-40B4-BE49-F238E27FC236}">
                <a16:creationId xmlns:a16="http://schemas.microsoft.com/office/drawing/2014/main" id="{828E94B6-07A4-9879-8DD5-E84DE12A0487}"/>
              </a:ext>
            </a:extLst>
          </p:cNvPr>
          <p:cNvCxnSpPr>
            <a:cxnSpLocks/>
          </p:cNvCxnSpPr>
          <p:nvPr/>
        </p:nvCxnSpPr>
        <p:spPr>
          <a:xfrm>
            <a:off x="12028139" y="12626092"/>
            <a:ext cx="399748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31" name="椭圆 1030">
            <a:extLst>
              <a:ext uri="{FF2B5EF4-FFF2-40B4-BE49-F238E27FC236}">
                <a16:creationId xmlns:a16="http://schemas.microsoft.com/office/drawing/2014/main" id="{EAE01EFA-2D91-FE4A-8AF5-E8B5F35E961D}"/>
              </a:ext>
            </a:extLst>
          </p:cNvPr>
          <p:cNvSpPr/>
          <p:nvPr/>
        </p:nvSpPr>
        <p:spPr>
          <a:xfrm>
            <a:off x="12686562" y="12217841"/>
            <a:ext cx="403234" cy="403234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椭圆 1031">
            <a:extLst>
              <a:ext uri="{FF2B5EF4-FFF2-40B4-BE49-F238E27FC236}">
                <a16:creationId xmlns:a16="http://schemas.microsoft.com/office/drawing/2014/main" id="{6D9DE0D8-6F58-A4C0-C957-C2A4BF7A72F0}"/>
              </a:ext>
            </a:extLst>
          </p:cNvPr>
          <p:cNvSpPr/>
          <p:nvPr/>
        </p:nvSpPr>
        <p:spPr>
          <a:xfrm>
            <a:off x="12683409" y="12680442"/>
            <a:ext cx="403234" cy="403234"/>
          </a:xfrm>
          <a:prstGeom prst="ellipse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7B12CAE3-20CA-06DC-6EE0-E7765A7C8427}"/>
              </a:ext>
            </a:extLst>
          </p:cNvPr>
          <p:cNvSpPr txBox="1"/>
          <p:nvPr/>
        </p:nvSpPr>
        <p:spPr>
          <a:xfrm>
            <a:off x="12732191" y="122209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34" name="文本框 1033">
            <a:extLst>
              <a:ext uri="{FF2B5EF4-FFF2-40B4-BE49-F238E27FC236}">
                <a16:creationId xmlns:a16="http://schemas.microsoft.com/office/drawing/2014/main" id="{B4790BC2-975C-28E3-C2AA-8436DD04647F}"/>
              </a:ext>
            </a:extLst>
          </p:cNvPr>
          <p:cNvSpPr txBox="1"/>
          <p:nvPr/>
        </p:nvSpPr>
        <p:spPr>
          <a:xfrm>
            <a:off x="12721359" y="126841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AB9B2258-3B67-9DD7-C91D-B903095E0091}"/>
              </a:ext>
            </a:extLst>
          </p:cNvPr>
          <p:cNvSpPr txBox="1"/>
          <p:nvPr/>
        </p:nvSpPr>
        <p:spPr>
          <a:xfrm>
            <a:off x="13380564" y="12313644"/>
            <a:ext cx="1394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Malignant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Yes / No</a:t>
            </a:r>
          </a:p>
        </p:txBody>
      </p:sp>
      <p:sp>
        <p:nvSpPr>
          <p:cNvPr id="1036" name="矩形 1035">
            <a:extLst>
              <a:ext uri="{FF2B5EF4-FFF2-40B4-BE49-F238E27FC236}">
                <a16:creationId xmlns:a16="http://schemas.microsoft.com/office/drawing/2014/main" id="{77E8C0BF-4D66-B05B-7CC4-80762578F44F}"/>
              </a:ext>
            </a:extLst>
          </p:cNvPr>
          <p:cNvSpPr/>
          <p:nvPr/>
        </p:nvSpPr>
        <p:spPr>
          <a:xfrm rot="5400000">
            <a:off x="13662859" y="11949096"/>
            <a:ext cx="818169" cy="1436982"/>
          </a:xfrm>
          <a:prstGeom prst="rect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87ABD93A-0997-472F-DBAA-BE9DAAE99CCE}"/>
              </a:ext>
            </a:extLst>
          </p:cNvPr>
          <p:cNvSpPr txBox="1"/>
          <p:nvPr/>
        </p:nvSpPr>
        <p:spPr>
          <a:xfrm>
            <a:off x="9481276" y="15074535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044" name="矩形 1043">
            <a:extLst>
              <a:ext uri="{FF2B5EF4-FFF2-40B4-BE49-F238E27FC236}">
                <a16:creationId xmlns:a16="http://schemas.microsoft.com/office/drawing/2014/main" id="{FB36D4CF-72E9-3380-C37D-135DAF0888CA}"/>
              </a:ext>
            </a:extLst>
          </p:cNvPr>
          <p:cNvSpPr/>
          <p:nvPr/>
        </p:nvSpPr>
        <p:spPr>
          <a:xfrm rot="5400000">
            <a:off x="9493587" y="14683481"/>
            <a:ext cx="818167" cy="1193790"/>
          </a:xfrm>
          <a:prstGeom prst="rect">
            <a:avLst/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5" name="圆角矩形 1044">
            <a:extLst>
              <a:ext uri="{FF2B5EF4-FFF2-40B4-BE49-F238E27FC236}">
                <a16:creationId xmlns:a16="http://schemas.microsoft.com/office/drawing/2014/main" id="{49E9E1AB-5D66-1059-CECD-82402CAD0977}"/>
              </a:ext>
            </a:extLst>
          </p:cNvPr>
          <p:cNvSpPr/>
          <p:nvPr/>
        </p:nvSpPr>
        <p:spPr>
          <a:xfrm>
            <a:off x="10882857" y="14871289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B4EDD91E-3D7B-AB46-E260-975BF41ADF2F}"/>
              </a:ext>
            </a:extLst>
          </p:cNvPr>
          <p:cNvSpPr txBox="1"/>
          <p:nvPr/>
        </p:nvSpPr>
        <p:spPr>
          <a:xfrm>
            <a:off x="11031325" y="14926430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47" name="直线箭头连接符 1046">
            <a:extLst>
              <a:ext uri="{FF2B5EF4-FFF2-40B4-BE49-F238E27FC236}">
                <a16:creationId xmlns:a16="http://schemas.microsoft.com/office/drawing/2014/main" id="{1DFB11B7-D530-CB1E-D607-678978EB3037}"/>
              </a:ext>
            </a:extLst>
          </p:cNvPr>
          <p:cNvCxnSpPr>
            <a:cxnSpLocks/>
          </p:cNvCxnSpPr>
          <p:nvPr/>
        </p:nvCxnSpPr>
        <p:spPr>
          <a:xfrm>
            <a:off x="12823244" y="15280373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48" name="矩形 1047">
            <a:extLst>
              <a:ext uri="{FF2B5EF4-FFF2-40B4-BE49-F238E27FC236}">
                <a16:creationId xmlns:a16="http://schemas.microsoft.com/office/drawing/2014/main" id="{7B5D9091-9C12-2688-06C1-04770C2C0C31}"/>
              </a:ext>
            </a:extLst>
          </p:cNvPr>
          <p:cNvSpPr/>
          <p:nvPr/>
        </p:nvSpPr>
        <p:spPr>
          <a:xfrm>
            <a:off x="13222687" y="14697420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E87C7646-AEF0-E393-39EB-00366EEDF20C}"/>
              </a:ext>
            </a:extLst>
          </p:cNvPr>
          <p:cNvSpPr txBox="1"/>
          <p:nvPr/>
        </p:nvSpPr>
        <p:spPr>
          <a:xfrm rot="16200000">
            <a:off x="13021788" y="1510935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50" name="直线箭头连接符 1049">
            <a:extLst>
              <a:ext uri="{FF2B5EF4-FFF2-40B4-BE49-F238E27FC236}">
                <a16:creationId xmlns:a16="http://schemas.microsoft.com/office/drawing/2014/main" id="{1D883040-6808-39E8-903D-1C01D943025E}"/>
              </a:ext>
            </a:extLst>
          </p:cNvPr>
          <p:cNvCxnSpPr>
            <a:cxnSpLocks/>
          </p:cNvCxnSpPr>
          <p:nvPr/>
        </p:nvCxnSpPr>
        <p:spPr>
          <a:xfrm>
            <a:off x="13677201" y="15286988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51" name="直线箭头连接符 1050">
            <a:extLst>
              <a:ext uri="{FF2B5EF4-FFF2-40B4-BE49-F238E27FC236}">
                <a16:creationId xmlns:a16="http://schemas.microsoft.com/office/drawing/2014/main" id="{6C49A2E8-4E6F-08F5-E319-CE8B088873B9}"/>
              </a:ext>
            </a:extLst>
          </p:cNvPr>
          <p:cNvCxnSpPr>
            <a:cxnSpLocks/>
          </p:cNvCxnSpPr>
          <p:nvPr/>
        </p:nvCxnSpPr>
        <p:spPr>
          <a:xfrm>
            <a:off x="10505108" y="15284529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52" name="圆角矩形 1051">
            <a:extLst>
              <a:ext uri="{FF2B5EF4-FFF2-40B4-BE49-F238E27FC236}">
                <a16:creationId xmlns:a16="http://schemas.microsoft.com/office/drawing/2014/main" id="{48AF683B-4DC9-17C6-0786-91AA89F09F94}"/>
              </a:ext>
            </a:extLst>
          </p:cNvPr>
          <p:cNvSpPr/>
          <p:nvPr/>
        </p:nvSpPr>
        <p:spPr>
          <a:xfrm>
            <a:off x="14061768" y="14894111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3" name="文本框 1052">
            <a:extLst>
              <a:ext uri="{FF2B5EF4-FFF2-40B4-BE49-F238E27FC236}">
                <a16:creationId xmlns:a16="http://schemas.microsoft.com/office/drawing/2014/main" id="{CD85FE04-88E7-BF24-D653-2E3E0152BE77}"/>
              </a:ext>
            </a:extLst>
          </p:cNvPr>
          <p:cNvSpPr txBox="1"/>
          <p:nvPr/>
        </p:nvSpPr>
        <p:spPr>
          <a:xfrm>
            <a:off x="14210236" y="1494925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54" name="直线箭头连接符 1053">
            <a:extLst>
              <a:ext uri="{FF2B5EF4-FFF2-40B4-BE49-F238E27FC236}">
                <a16:creationId xmlns:a16="http://schemas.microsoft.com/office/drawing/2014/main" id="{6AFF6246-C5DD-1768-6F4C-351876D9ED12}"/>
              </a:ext>
            </a:extLst>
          </p:cNvPr>
          <p:cNvCxnSpPr>
            <a:cxnSpLocks/>
          </p:cNvCxnSpPr>
          <p:nvPr/>
        </p:nvCxnSpPr>
        <p:spPr>
          <a:xfrm>
            <a:off x="16002155" y="15303195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55" name="矩形 1054">
            <a:extLst>
              <a:ext uri="{FF2B5EF4-FFF2-40B4-BE49-F238E27FC236}">
                <a16:creationId xmlns:a16="http://schemas.microsoft.com/office/drawing/2014/main" id="{DBD36601-5DEA-8267-2C92-7E4D50322A4B}"/>
              </a:ext>
            </a:extLst>
          </p:cNvPr>
          <p:cNvSpPr/>
          <p:nvPr/>
        </p:nvSpPr>
        <p:spPr>
          <a:xfrm>
            <a:off x="16401598" y="14720242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B05498D5-7840-135E-C652-343C73A26644}"/>
              </a:ext>
            </a:extLst>
          </p:cNvPr>
          <p:cNvSpPr txBox="1"/>
          <p:nvPr/>
        </p:nvSpPr>
        <p:spPr>
          <a:xfrm rot="16200000">
            <a:off x="16200699" y="1513217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7" name="圆角矩形 1056">
            <a:extLst>
              <a:ext uri="{FF2B5EF4-FFF2-40B4-BE49-F238E27FC236}">
                <a16:creationId xmlns:a16="http://schemas.microsoft.com/office/drawing/2014/main" id="{551BF20E-9639-CE77-A439-3AC3ACFFD115}"/>
              </a:ext>
            </a:extLst>
          </p:cNvPr>
          <p:cNvSpPr/>
          <p:nvPr/>
        </p:nvSpPr>
        <p:spPr>
          <a:xfrm>
            <a:off x="17278036" y="14926430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043B9DC9-8635-2B8D-9AC0-1CB0BDA3ACEA}"/>
              </a:ext>
            </a:extLst>
          </p:cNvPr>
          <p:cNvSpPr txBox="1"/>
          <p:nvPr/>
        </p:nvSpPr>
        <p:spPr>
          <a:xfrm>
            <a:off x="17426504" y="149815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59" name="直线箭头连接符 1058">
            <a:extLst>
              <a:ext uri="{FF2B5EF4-FFF2-40B4-BE49-F238E27FC236}">
                <a16:creationId xmlns:a16="http://schemas.microsoft.com/office/drawing/2014/main" id="{6CAF07B5-4715-371A-E137-0A500A2D49EC}"/>
              </a:ext>
            </a:extLst>
          </p:cNvPr>
          <p:cNvCxnSpPr>
            <a:cxnSpLocks/>
          </p:cNvCxnSpPr>
          <p:nvPr/>
        </p:nvCxnSpPr>
        <p:spPr>
          <a:xfrm>
            <a:off x="16866983" y="15307469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60" name="圆角矩形 1059">
            <a:extLst>
              <a:ext uri="{FF2B5EF4-FFF2-40B4-BE49-F238E27FC236}">
                <a16:creationId xmlns:a16="http://schemas.microsoft.com/office/drawing/2014/main" id="{70F908B7-0191-D1A1-2F80-DAFF789D6E49}"/>
              </a:ext>
            </a:extLst>
          </p:cNvPr>
          <p:cNvSpPr/>
          <p:nvPr/>
        </p:nvSpPr>
        <p:spPr>
          <a:xfrm>
            <a:off x="10832394" y="16794371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1" name="文本框 1060">
            <a:extLst>
              <a:ext uri="{FF2B5EF4-FFF2-40B4-BE49-F238E27FC236}">
                <a16:creationId xmlns:a16="http://schemas.microsoft.com/office/drawing/2014/main" id="{E962AD89-1847-A8D4-A792-3628B8DD9B9E}"/>
              </a:ext>
            </a:extLst>
          </p:cNvPr>
          <p:cNvSpPr txBox="1"/>
          <p:nvPr/>
        </p:nvSpPr>
        <p:spPr>
          <a:xfrm>
            <a:off x="10980862" y="1684951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62" name="肘形连接符 1061">
            <a:extLst>
              <a:ext uri="{FF2B5EF4-FFF2-40B4-BE49-F238E27FC236}">
                <a16:creationId xmlns:a16="http://schemas.microsoft.com/office/drawing/2014/main" id="{AA328A76-9EC1-0BF7-2A02-E1F12EFC9F31}"/>
              </a:ext>
            </a:extLst>
          </p:cNvPr>
          <p:cNvCxnSpPr>
            <a:cxnSpLocks/>
            <a:stCxn id="1044" idx="3"/>
            <a:endCxn id="1060" idx="1"/>
          </p:cNvCxnSpPr>
          <p:nvPr/>
        </p:nvCxnSpPr>
        <p:spPr>
          <a:xfrm rot="16200000" flipH="1">
            <a:off x="9610535" y="15981601"/>
            <a:ext cx="1513995" cy="929723"/>
          </a:xfrm>
          <a:prstGeom prst="bentConnector2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63" name="肘形连接符 1062">
            <a:extLst>
              <a:ext uri="{FF2B5EF4-FFF2-40B4-BE49-F238E27FC236}">
                <a16:creationId xmlns:a16="http://schemas.microsoft.com/office/drawing/2014/main" id="{9D5DAEE6-9165-9EAB-FA9C-F5BE21BF3F94}"/>
              </a:ext>
            </a:extLst>
          </p:cNvPr>
          <p:cNvCxnSpPr>
            <a:cxnSpLocks/>
            <a:stCxn id="1057" idx="2"/>
            <a:endCxn id="1066" idx="0"/>
          </p:cNvCxnSpPr>
          <p:nvPr/>
        </p:nvCxnSpPr>
        <p:spPr>
          <a:xfrm rot="5400000">
            <a:off x="15166079" y="13949118"/>
            <a:ext cx="1286669" cy="4877641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64" name="直线箭头连接符 1063">
            <a:extLst>
              <a:ext uri="{FF2B5EF4-FFF2-40B4-BE49-F238E27FC236}">
                <a16:creationId xmlns:a16="http://schemas.microsoft.com/office/drawing/2014/main" id="{534759AC-9D1E-19A5-50EA-CE2729B51594}"/>
              </a:ext>
            </a:extLst>
          </p:cNvPr>
          <p:cNvCxnSpPr>
            <a:cxnSpLocks/>
          </p:cNvCxnSpPr>
          <p:nvPr/>
        </p:nvCxnSpPr>
        <p:spPr>
          <a:xfrm>
            <a:off x="12783390" y="17229180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065" name="组合 1064">
            <a:extLst>
              <a:ext uri="{FF2B5EF4-FFF2-40B4-BE49-F238E27FC236}">
                <a16:creationId xmlns:a16="http://schemas.microsoft.com/office/drawing/2014/main" id="{4DDC5417-0381-3C30-F2E8-E1277406781B}"/>
              </a:ext>
            </a:extLst>
          </p:cNvPr>
          <p:cNvGrpSpPr/>
          <p:nvPr/>
        </p:nvGrpSpPr>
        <p:grpSpPr>
          <a:xfrm>
            <a:off x="13168969" y="17031267"/>
            <a:ext cx="403234" cy="403234"/>
            <a:chOff x="6502776" y="12290113"/>
            <a:chExt cx="403234" cy="403234"/>
          </a:xfrm>
        </p:grpSpPr>
        <p:sp>
          <p:nvSpPr>
            <p:cNvPr id="1066" name="椭圆 1065">
              <a:extLst>
                <a:ext uri="{FF2B5EF4-FFF2-40B4-BE49-F238E27FC236}">
                  <a16:creationId xmlns:a16="http://schemas.microsoft.com/office/drawing/2014/main" id="{C8EE77D6-829B-79F8-0F5C-59CE38C44FB0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67" name="直线连接符 1066">
              <a:extLst>
                <a:ext uri="{FF2B5EF4-FFF2-40B4-BE49-F238E27FC236}">
                  <a16:creationId xmlns:a16="http://schemas.microsoft.com/office/drawing/2014/main" id="{BBF7E088-4931-6DA7-8DCF-F28B529A7B39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68" name="直线连接符 1067">
              <a:extLst>
                <a:ext uri="{FF2B5EF4-FFF2-40B4-BE49-F238E27FC236}">
                  <a16:creationId xmlns:a16="http://schemas.microsoft.com/office/drawing/2014/main" id="{83D646D3-6ADC-3194-D145-BA694C6C0216}"/>
                </a:ext>
              </a:extLst>
            </p:cNvPr>
            <p:cNvCxnSpPr>
              <a:cxnSpLocks/>
              <a:stCxn id="1066" idx="0"/>
              <a:endCxn id="1066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69" name="直线箭头连接符 1068">
            <a:extLst>
              <a:ext uri="{FF2B5EF4-FFF2-40B4-BE49-F238E27FC236}">
                <a16:creationId xmlns:a16="http://schemas.microsoft.com/office/drawing/2014/main" id="{9DAA0ADD-2679-EAC5-AC64-321260FD2457}"/>
              </a:ext>
            </a:extLst>
          </p:cNvPr>
          <p:cNvCxnSpPr>
            <a:cxnSpLocks/>
          </p:cNvCxnSpPr>
          <p:nvPr/>
        </p:nvCxnSpPr>
        <p:spPr>
          <a:xfrm>
            <a:off x="13571822" y="17229180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70" name="矩形 1069">
            <a:extLst>
              <a:ext uri="{FF2B5EF4-FFF2-40B4-BE49-F238E27FC236}">
                <a16:creationId xmlns:a16="http://schemas.microsoft.com/office/drawing/2014/main" id="{CC1B431D-032D-9940-A0C4-2E80E444BF15}"/>
              </a:ext>
            </a:extLst>
          </p:cNvPr>
          <p:cNvSpPr/>
          <p:nvPr/>
        </p:nvSpPr>
        <p:spPr>
          <a:xfrm>
            <a:off x="13994135" y="16616625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1" name="文本框 1070">
            <a:extLst>
              <a:ext uri="{FF2B5EF4-FFF2-40B4-BE49-F238E27FC236}">
                <a16:creationId xmlns:a16="http://schemas.microsoft.com/office/drawing/2014/main" id="{EDA7BA45-EDD0-F92D-70D9-DC6A840DC8C4}"/>
              </a:ext>
            </a:extLst>
          </p:cNvPr>
          <p:cNvSpPr txBox="1"/>
          <p:nvPr/>
        </p:nvSpPr>
        <p:spPr>
          <a:xfrm rot="16200000">
            <a:off x="13793236" y="17028559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72" name="直线箭头连接符 1071">
            <a:extLst>
              <a:ext uri="{FF2B5EF4-FFF2-40B4-BE49-F238E27FC236}">
                <a16:creationId xmlns:a16="http://schemas.microsoft.com/office/drawing/2014/main" id="{26121EF1-CBB6-A8D3-0525-3D32714F327C}"/>
              </a:ext>
            </a:extLst>
          </p:cNvPr>
          <p:cNvCxnSpPr>
            <a:cxnSpLocks/>
          </p:cNvCxnSpPr>
          <p:nvPr/>
        </p:nvCxnSpPr>
        <p:spPr>
          <a:xfrm>
            <a:off x="14448649" y="17229180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A2442059-CDDD-CE02-6D50-DEE594454AED}"/>
              </a:ext>
            </a:extLst>
          </p:cNvPr>
          <p:cNvSpPr txBox="1"/>
          <p:nvPr/>
        </p:nvSpPr>
        <p:spPr>
          <a:xfrm>
            <a:off x="14939488" y="17041853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6D9BB7BF-3704-2AB5-6C08-3AB78894D81A}"/>
              </a:ext>
            </a:extLst>
          </p:cNvPr>
          <p:cNvSpPr/>
          <p:nvPr/>
        </p:nvSpPr>
        <p:spPr>
          <a:xfrm rot="5400000">
            <a:off x="15058398" y="16650799"/>
            <a:ext cx="818167" cy="1193790"/>
          </a:xfrm>
          <a:prstGeom prst="rect">
            <a:avLst/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" name="文本框 1074">
            <a:extLst>
              <a:ext uri="{FF2B5EF4-FFF2-40B4-BE49-F238E27FC236}">
                <a16:creationId xmlns:a16="http://schemas.microsoft.com/office/drawing/2014/main" id="{328DEAAC-D158-B514-27B2-69CF8050EE63}"/>
              </a:ext>
            </a:extLst>
          </p:cNvPr>
          <p:cNvSpPr txBox="1"/>
          <p:nvPr/>
        </p:nvSpPr>
        <p:spPr>
          <a:xfrm>
            <a:off x="8126340" y="14413486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 Block</a:t>
            </a:r>
          </a:p>
        </p:txBody>
      </p:sp>
      <p:sp>
        <p:nvSpPr>
          <p:cNvPr id="1076" name="圆角矩形 1075">
            <a:extLst>
              <a:ext uri="{FF2B5EF4-FFF2-40B4-BE49-F238E27FC236}">
                <a16:creationId xmlns:a16="http://schemas.microsoft.com/office/drawing/2014/main" id="{D657EEFF-BA1B-1BF5-98C3-3645706F46DD}"/>
              </a:ext>
            </a:extLst>
          </p:cNvPr>
          <p:cNvSpPr/>
          <p:nvPr/>
        </p:nvSpPr>
        <p:spPr>
          <a:xfrm>
            <a:off x="8119776" y="18243911"/>
            <a:ext cx="11919568" cy="3678733"/>
          </a:xfrm>
          <a:prstGeom prst="roundRect">
            <a:avLst>
              <a:gd name="adj" fmla="val 4570"/>
            </a:avLst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7" name="文本框 1076">
            <a:extLst>
              <a:ext uri="{FF2B5EF4-FFF2-40B4-BE49-F238E27FC236}">
                <a16:creationId xmlns:a16="http://schemas.microsoft.com/office/drawing/2014/main" id="{F0F4AFE0-A795-404A-DDB5-DAD8CA0D9F2D}"/>
              </a:ext>
            </a:extLst>
          </p:cNvPr>
          <p:cNvSpPr txBox="1"/>
          <p:nvPr/>
        </p:nvSpPr>
        <p:spPr>
          <a:xfrm>
            <a:off x="8176511" y="18275074"/>
            <a:ext cx="186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Identify Block</a:t>
            </a:r>
          </a:p>
        </p:txBody>
      </p:sp>
      <p:sp>
        <p:nvSpPr>
          <p:cNvPr id="1078" name="文本框 1077">
            <a:extLst>
              <a:ext uri="{FF2B5EF4-FFF2-40B4-BE49-F238E27FC236}">
                <a16:creationId xmlns:a16="http://schemas.microsoft.com/office/drawing/2014/main" id="{167CE253-86D7-7F7C-2454-C6294E3FFE1B}"/>
              </a:ext>
            </a:extLst>
          </p:cNvPr>
          <p:cNvSpPr txBox="1"/>
          <p:nvPr/>
        </p:nvSpPr>
        <p:spPr>
          <a:xfrm>
            <a:off x="9481276" y="18986135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079" name="矩形 1078">
            <a:extLst>
              <a:ext uri="{FF2B5EF4-FFF2-40B4-BE49-F238E27FC236}">
                <a16:creationId xmlns:a16="http://schemas.microsoft.com/office/drawing/2014/main" id="{C2976241-130D-1BC1-321D-1FFB461755CB}"/>
              </a:ext>
            </a:extLst>
          </p:cNvPr>
          <p:cNvSpPr/>
          <p:nvPr/>
        </p:nvSpPr>
        <p:spPr>
          <a:xfrm rot="5400000">
            <a:off x="9493587" y="18595081"/>
            <a:ext cx="818167" cy="1193790"/>
          </a:xfrm>
          <a:prstGeom prst="rect">
            <a:avLst/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0" name="圆角矩形 1079">
            <a:extLst>
              <a:ext uri="{FF2B5EF4-FFF2-40B4-BE49-F238E27FC236}">
                <a16:creationId xmlns:a16="http://schemas.microsoft.com/office/drawing/2014/main" id="{57BEFF56-F12C-4A2F-CDDF-BC32153EDA9F}"/>
              </a:ext>
            </a:extLst>
          </p:cNvPr>
          <p:cNvSpPr/>
          <p:nvPr/>
        </p:nvSpPr>
        <p:spPr>
          <a:xfrm>
            <a:off x="10882857" y="18782889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418CE2C5-C6CE-3A80-7656-99F849929BA0}"/>
              </a:ext>
            </a:extLst>
          </p:cNvPr>
          <p:cNvSpPr txBox="1"/>
          <p:nvPr/>
        </p:nvSpPr>
        <p:spPr>
          <a:xfrm>
            <a:off x="11031325" y="18838030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82" name="直线箭头连接符 1081">
            <a:extLst>
              <a:ext uri="{FF2B5EF4-FFF2-40B4-BE49-F238E27FC236}">
                <a16:creationId xmlns:a16="http://schemas.microsoft.com/office/drawing/2014/main" id="{855E6050-0AEE-D9D1-CA7F-7C327D50545B}"/>
              </a:ext>
            </a:extLst>
          </p:cNvPr>
          <p:cNvCxnSpPr>
            <a:cxnSpLocks/>
          </p:cNvCxnSpPr>
          <p:nvPr/>
        </p:nvCxnSpPr>
        <p:spPr>
          <a:xfrm>
            <a:off x="12823244" y="19191973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83" name="矩形 1082">
            <a:extLst>
              <a:ext uri="{FF2B5EF4-FFF2-40B4-BE49-F238E27FC236}">
                <a16:creationId xmlns:a16="http://schemas.microsoft.com/office/drawing/2014/main" id="{9EDEFA72-7D0C-E687-0342-EB7C3A06B84A}"/>
              </a:ext>
            </a:extLst>
          </p:cNvPr>
          <p:cNvSpPr/>
          <p:nvPr/>
        </p:nvSpPr>
        <p:spPr>
          <a:xfrm>
            <a:off x="13222687" y="18609020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4" name="文本框 1083">
            <a:extLst>
              <a:ext uri="{FF2B5EF4-FFF2-40B4-BE49-F238E27FC236}">
                <a16:creationId xmlns:a16="http://schemas.microsoft.com/office/drawing/2014/main" id="{D8C998D3-0FDC-D794-C084-8721EF0E6401}"/>
              </a:ext>
            </a:extLst>
          </p:cNvPr>
          <p:cNvSpPr txBox="1"/>
          <p:nvPr/>
        </p:nvSpPr>
        <p:spPr>
          <a:xfrm rot="16200000">
            <a:off x="13021788" y="1902095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545343B5-A025-5655-9224-604F7B0C33A0}"/>
              </a:ext>
            </a:extLst>
          </p:cNvPr>
          <p:cNvCxnSpPr>
            <a:cxnSpLocks/>
          </p:cNvCxnSpPr>
          <p:nvPr/>
        </p:nvCxnSpPr>
        <p:spPr>
          <a:xfrm>
            <a:off x="13677201" y="19198588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86" name="直线箭头连接符 1085">
            <a:extLst>
              <a:ext uri="{FF2B5EF4-FFF2-40B4-BE49-F238E27FC236}">
                <a16:creationId xmlns:a16="http://schemas.microsoft.com/office/drawing/2014/main" id="{24D96E1F-17A7-50BA-E5C1-D0A007411852}"/>
              </a:ext>
            </a:extLst>
          </p:cNvPr>
          <p:cNvCxnSpPr>
            <a:cxnSpLocks/>
          </p:cNvCxnSpPr>
          <p:nvPr/>
        </p:nvCxnSpPr>
        <p:spPr>
          <a:xfrm>
            <a:off x="10505108" y="19196129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87" name="圆角矩形 1086">
            <a:extLst>
              <a:ext uri="{FF2B5EF4-FFF2-40B4-BE49-F238E27FC236}">
                <a16:creationId xmlns:a16="http://schemas.microsoft.com/office/drawing/2014/main" id="{60D4CCBA-0C81-5278-2E5D-E31D18877D38}"/>
              </a:ext>
            </a:extLst>
          </p:cNvPr>
          <p:cNvSpPr/>
          <p:nvPr/>
        </p:nvSpPr>
        <p:spPr>
          <a:xfrm>
            <a:off x="14061768" y="18805711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8" name="文本框 1087">
            <a:extLst>
              <a:ext uri="{FF2B5EF4-FFF2-40B4-BE49-F238E27FC236}">
                <a16:creationId xmlns:a16="http://schemas.microsoft.com/office/drawing/2014/main" id="{2B9812A5-F5E2-0D94-0FCC-5B4655A8C9DD}"/>
              </a:ext>
            </a:extLst>
          </p:cNvPr>
          <p:cNvSpPr txBox="1"/>
          <p:nvPr/>
        </p:nvSpPr>
        <p:spPr>
          <a:xfrm>
            <a:off x="14210236" y="18860852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89" name="直线箭头连接符 1088">
            <a:extLst>
              <a:ext uri="{FF2B5EF4-FFF2-40B4-BE49-F238E27FC236}">
                <a16:creationId xmlns:a16="http://schemas.microsoft.com/office/drawing/2014/main" id="{1A252BFB-C457-8ED7-E84C-981A57F48ABD}"/>
              </a:ext>
            </a:extLst>
          </p:cNvPr>
          <p:cNvCxnSpPr>
            <a:cxnSpLocks/>
          </p:cNvCxnSpPr>
          <p:nvPr/>
        </p:nvCxnSpPr>
        <p:spPr>
          <a:xfrm>
            <a:off x="16002155" y="19214795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90" name="矩形 1089">
            <a:extLst>
              <a:ext uri="{FF2B5EF4-FFF2-40B4-BE49-F238E27FC236}">
                <a16:creationId xmlns:a16="http://schemas.microsoft.com/office/drawing/2014/main" id="{24A78A78-8370-F267-3241-66361458C30B}"/>
              </a:ext>
            </a:extLst>
          </p:cNvPr>
          <p:cNvSpPr/>
          <p:nvPr/>
        </p:nvSpPr>
        <p:spPr>
          <a:xfrm>
            <a:off x="16401598" y="18631842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1" name="文本框 1090">
            <a:extLst>
              <a:ext uri="{FF2B5EF4-FFF2-40B4-BE49-F238E27FC236}">
                <a16:creationId xmlns:a16="http://schemas.microsoft.com/office/drawing/2014/main" id="{039917C4-ECB2-A5C0-677B-F9FB4FFCB92B}"/>
              </a:ext>
            </a:extLst>
          </p:cNvPr>
          <p:cNvSpPr txBox="1"/>
          <p:nvPr/>
        </p:nvSpPr>
        <p:spPr>
          <a:xfrm rot="16200000">
            <a:off x="16200699" y="1904377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92" name="圆角矩形 1091">
            <a:extLst>
              <a:ext uri="{FF2B5EF4-FFF2-40B4-BE49-F238E27FC236}">
                <a16:creationId xmlns:a16="http://schemas.microsoft.com/office/drawing/2014/main" id="{E43C5186-66C6-4F8C-1DAA-EB4EA583A230}"/>
              </a:ext>
            </a:extLst>
          </p:cNvPr>
          <p:cNvSpPr/>
          <p:nvPr/>
        </p:nvSpPr>
        <p:spPr>
          <a:xfrm>
            <a:off x="17278036" y="18838030"/>
            <a:ext cx="194039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3" name="文本框 1092">
            <a:extLst>
              <a:ext uri="{FF2B5EF4-FFF2-40B4-BE49-F238E27FC236}">
                <a16:creationId xmlns:a16="http://schemas.microsoft.com/office/drawing/2014/main" id="{7D1E38C0-0B48-564D-8C65-561DF5B0FFBC}"/>
              </a:ext>
            </a:extLst>
          </p:cNvPr>
          <p:cNvSpPr txBox="1"/>
          <p:nvPr/>
        </p:nvSpPr>
        <p:spPr>
          <a:xfrm>
            <a:off x="17426504" y="188931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94" name="直线箭头连接符 1093">
            <a:extLst>
              <a:ext uri="{FF2B5EF4-FFF2-40B4-BE49-F238E27FC236}">
                <a16:creationId xmlns:a16="http://schemas.microsoft.com/office/drawing/2014/main" id="{A3919B55-5A56-4985-6D9A-3177241A250D}"/>
              </a:ext>
            </a:extLst>
          </p:cNvPr>
          <p:cNvCxnSpPr>
            <a:cxnSpLocks/>
          </p:cNvCxnSpPr>
          <p:nvPr/>
        </p:nvCxnSpPr>
        <p:spPr>
          <a:xfrm>
            <a:off x="16866983" y="19219069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95" name="肘形连接符 1094">
            <a:extLst>
              <a:ext uri="{FF2B5EF4-FFF2-40B4-BE49-F238E27FC236}">
                <a16:creationId xmlns:a16="http://schemas.microsoft.com/office/drawing/2014/main" id="{D32020EB-1D73-E56E-6D2E-26FB8FB65591}"/>
              </a:ext>
            </a:extLst>
          </p:cNvPr>
          <p:cNvCxnSpPr>
            <a:cxnSpLocks/>
            <a:stCxn id="1079" idx="3"/>
          </p:cNvCxnSpPr>
          <p:nvPr/>
        </p:nvCxnSpPr>
        <p:spPr>
          <a:xfrm rot="16200000" flipH="1">
            <a:off x="9610535" y="19893201"/>
            <a:ext cx="1513995" cy="929723"/>
          </a:xfrm>
          <a:prstGeom prst="bentConnector2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96" name="肘形连接符 1095">
            <a:extLst>
              <a:ext uri="{FF2B5EF4-FFF2-40B4-BE49-F238E27FC236}">
                <a16:creationId xmlns:a16="http://schemas.microsoft.com/office/drawing/2014/main" id="{CDFFAFB8-F450-FEDB-6385-627B0DC5EB93}"/>
              </a:ext>
            </a:extLst>
          </p:cNvPr>
          <p:cNvCxnSpPr>
            <a:cxnSpLocks/>
            <a:stCxn id="1092" idx="2"/>
            <a:endCxn id="1098" idx="0"/>
          </p:cNvCxnSpPr>
          <p:nvPr/>
        </p:nvCxnSpPr>
        <p:spPr>
          <a:xfrm rot="5400000">
            <a:off x="14010883" y="16671930"/>
            <a:ext cx="1253076" cy="7221612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41D0C0DB-3B95-AEEE-E1DB-50AFEE730CEE}"/>
              </a:ext>
            </a:extLst>
          </p:cNvPr>
          <p:cNvGrpSpPr/>
          <p:nvPr/>
        </p:nvGrpSpPr>
        <p:grpSpPr>
          <a:xfrm>
            <a:off x="10824998" y="20909274"/>
            <a:ext cx="403234" cy="403234"/>
            <a:chOff x="6502776" y="12290113"/>
            <a:chExt cx="403234" cy="403234"/>
          </a:xfrm>
        </p:grpSpPr>
        <p:sp>
          <p:nvSpPr>
            <p:cNvPr id="1098" name="椭圆 1097">
              <a:extLst>
                <a:ext uri="{FF2B5EF4-FFF2-40B4-BE49-F238E27FC236}">
                  <a16:creationId xmlns:a16="http://schemas.microsoft.com/office/drawing/2014/main" id="{024C1E11-BB9B-A2C6-90EB-AB419287F565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99" name="直线连接符 1098">
              <a:extLst>
                <a:ext uri="{FF2B5EF4-FFF2-40B4-BE49-F238E27FC236}">
                  <a16:creationId xmlns:a16="http://schemas.microsoft.com/office/drawing/2014/main" id="{35262D9C-2EFE-23B1-B69A-3F4960098197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00" name="直线连接符 1099">
              <a:extLst>
                <a:ext uri="{FF2B5EF4-FFF2-40B4-BE49-F238E27FC236}">
                  <a16:creationId xmlns:a16="http://schemas.microsoft.com/office/drawing/2014/main" id="{C0665F54-5196-F769-23FA-DF61A5E7BA8E}"/>
                </a:ext>
              </a:extLst>
            </p:cNvPr>
            <p:cNvCxnSpPr>
              <a:cxnSpLocks/>
              <a:stCxn id="1098" idx="0"/>
              <a:endCxn id="1098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101" name="直线箭头连接符 1100">
            <a:extLst>
              <a:ext uri="{FF2B5EF4-FFF2-40B4-BE49-F238E27FC236}">
                <a16:creationId xmlns:a16="http://schemas.microsoft.com/office/drawing/2014/main" id="{96DBF538-390F-E8F6-A9B3-43BD73929CD7}"/>
              </a:ext>
            </a:extLst>
          </p:cNvPr>
          <p:cNvCxnSpPr>
            <a:cxnSpLocks/>
          </p:cNvCxnSpPr>
          <p:nvPr/>
        </p:nvCxnSpPr>
        <p:spPr>
          <a:xfrm>
            <a:off x="11252447" y="21115623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02" name="矩形 1101">
            <a:extLst>
              <a:ext uri="{FF2B5EF4-FFF2-40B4-BE49-F238E27FC236}">
                <a16:creationId xmlns:a16="http://schemas.microsoft.com/office/drawing/2014/main" id="{A96A947C-3EDD-7BD8-9BF1-6BE85AE6FB4B}"/>
              </a:ext>
            </a:extLst>
          </p:cNvPr>
          <p:cNvSpPr/>
          <p:nvPr/>
        </p:nvSpPr>
        <p:spPr>
          <a:xfrm>
            <a:off x="11674760" y="20503068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CFC400E3-8A4A-EFDF-1342-99B3A8E56146}"/>
              </a:ext>
            </a:extLst>
          </p:cNvPr>
          <p:cNvSpPr txBox="1"/>
          <p:nvPr/>
        </p:nvSpPr>
        <p:spPr>
          <a:xfrm rot="16200000">
            <a:off x="11473861" y="2091500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04" name="直线箭头连接符 1103">
            <a:extLst>
              <a:ext uri="{FF2B5EF4-FFF2-40B4-BE49-F238E27FC236}">
                <a16:creationId xmlns:a16="http://schemas.microsoft.com/office/drawing/2014/main" id="{4DC4A4AA-5C05-CC10-7F3F-CB2172727225}"/>
              </a:ext>
            </a:extLst>
          </p:cNvPr>
          <p:cNvCxnSpPr>
            <a:cxnSpLocks/>
          </p:cNvCxnSpPr>
          <p:nvPr/>
        </p:nvCxnSpPr>
        <p:spPr>
          <a:xfrm>
            <a:off x="12129274" y="21115623"/>
            <a:ext cx="400176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05" name="文本框 1104">
            <a:extLst>
              <a:ext uri="{FF2B5EF4-FFF2-40B4-BE49-F238E27FC236}">
                <a16:creationId xmlns:a16="http://schemas.microsoft.com/office/drawing/2014/main" id="{596D9772-D567-235A-A06E-922D250DE793}"/>
              </a:ext>
            </a:extLst>
          </p:cNvPr>
          <p:cNvSpPr txBox="1"/>
          <p:nvPr/>
        </p:nvSpPr>
        <p:spPr>
          <a:xfrm>
            <a:off x="12620113" y="20928296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106" name="矩形 1105">
            <a:extLst>
              <a:ext uri="{FF2B5EF4-FFF2-40B4-BE49-F238E27FC236}">
                <a16:creationId xmlns:a16="http://schemas.microsoft.com/office/drawing/2014/main" id="{2C464976-EFBF-427B-E48E-A0028B1EA26D}"/>
              </a:ext>
            </a:extLst>
          </p:cNvPr>
          <p:cNvSpPr/>
          <p:nvPr/>
        </p:nvSpPr>
        <p:spPr>
          <a:xfrm rot="5400000">
            <a:off x="12739023" y="20537242"/>
            <a:ext cx="818167" cy="1193790"/>
          </a:xfrm>
          <a:prstGeom prst="rect">
            <a:avLst/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7" name="圆角矩形 1106">
            <a:extLst>
              <a:ext uri="{FF2B5EF4-FFF2-40B4-BE49-F238E27FC236}">
                <a16:creationId xmlns:a16="http://schemas.microsoft.com/office/drawing/2014/main" id="{D8717758-CE00-1C3F-5962-DC9B452B1E18}"/>
              </a:ext>
            </a:extLst>
          </p:cNvPr>
          <p:cNvSpPr/>
          <p:nvPr/>
        </p:nvSpPr>
        <p:spPr>
          <a:xfrm>
            <a:off x="20801368" y="7547464"/>
            <a:ext cx="7286690" cy="19939081"/>
          </a:xfrm>
          <a:prstGeom prst="roundRect">
            <a:avLst>
              <a:gd name="adj" fmla="val 1497"/>
            </a:avLst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E7D4F8A6-CD6A-5C21-3967-AE153B94EEA7}"/>
              </a:ext>
            </a:extLst>
          </p:cNvPr>
          <p:cNvSpPr txBox="1"/>
          <p:nvPr/>
        </p:nvSpPr>
        <p:spPr>
          <a:xfrm>
            <a:off x="20820837" y="7584139"/>
            <a:ext cx="405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B.2</a:t>
            </a:r>
            <a:r>
              <a:rPr kumimoji="1" lang="zh-CN" altLang="en-US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Vision Transformer (</a:t>
            </a:r>
            <a:r>
              <a:rPr kumimoji="1" lang="en-US" altLang="zh-CN" sz="2400" i="1" dirty="0" err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ViT</a:t>
            </a:r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109" name="组合 1108">
            <a:extLst>
              <a:ext uri="{FF2B5EF4-FFF2-40B4-BE49-F238E27FC236}">
                <a16:creationId xmlns:a16="http://schemas.microsoft.com/office/drawing/2014/main" id="{BC5FF28D-90AC-47FC-BA6E-9D17F0A9B3BF}"/>
              </a:ext>
            </a:extLst>
          </p:cNvPr>
          <p:cNvGrpSpPr/>
          <p:nvPr/>
        </p:nvGrpSpPr>
        <p:grpSpPr>
          <a:xfrm>
            <a:off x="23746514" y="8461479"/>
            <a:ext cx="1972145" cy="2004853"/>
            <a:chOff x="13269551" y="16844098"/>
            <a:chExt cx="1972145" cy="2004853"/>
          </a:xfrm>
        </p:grpSpPr>
        <p:sp>
          <p:nvSpPr>
            <p:cNvPr id="1110" name="矩形 1109">
              <a:extLst>
                <a:ext uri="{FF2B5EF4-FFF2-40B4-BE49-F238E27FC236}">
                  <a16:creationId xmlns:a16="http://schemas.microsoft.com/office/drawing/2014/main" id="{75C3208E-E336-3291-BB27-A221DB49151E}"/>
                </a:ext>
              </a:extLst>
            </p:cNvPr>
            <p:cNvSpPr/>
            <p:nvPr/>
          </p:nvSpPr>
          <p:spPr>
            <a:xfrm>
              <a:off x="13961863" y="16848503"/>
              <a:ext cx="587521" cy="587521"/>
            </a:xfrm>
            <a:prstGeom prst="rect">
              <a:avLst/>
            </a:prstGeom>
            <a:solidFill>
              <a:srgbClr val="EEECE1">
                <a:lumMod val="9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A5E09095-D8C3-8DCE-54BE-AE5FFAB9F653}"/>
                </a:ext>
              </a:extLst>
            </p:cNvPr>
            <p:cNvSpPr/>
            <p:nvPr/>
          </p:nvSpPr>
          <p:spPr>
            <a:xfrm>
              <a:off x="14649240" y="16844098"/>
              <a:ext cx="587521" cy="58752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2" name="矩形 1111">
              <a:extLst>
                <a:ext uri="{FF2B5EF4-FFF2-40B4-BE49-F238E27FC236}">
                  <a16:creationId xmlns:a16="http://schemas.microsoft.com/office/drawing/2014/main" id="{EA2FC054-742F-21AF-AA51-F4B9EBE6C150}"/>
                </a:ext>
              </a:extLst>
            </p:cNvPr>
            <p:cNvSpPr/>
            <p:nvPr/>
          </p:nvSpPr>
          <p:spPr>
            <a:xfrm>
              <a:off x="13269551" y="17553160"/>
              <a:ext cx="587521" cy="587521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3" name="矩形 1112">
              <a:extLst>
                <a:ext uri="{FF2B5EF4-FFF2-40B4-BE49-F238E27FC236}">
                  <a16:creationId xmlns:a16="http://schemas.microsoft.com/office/drawing/2014/main" id="{61C1A282-7963-7A92-50CB-B2864D8FAAF4}"/>
                </a:ext>
              </a:extLst>
            </p:cNvPr>
            <p:cNvSpPr/>
            <p:nvPr/>
          </p:nvSpPr>
          <p:spPr>
            <a:xfrm>
              <a:off x="13961863" y="17553160"/>
              <a:ext cx="587521" cy="587521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4" name="矩形 1113">
              <a:extLst>
                <a:ext uri="{FF2B5EF4-FFF2-40B4-BE49-F238E27FC236}">
                  <a16:creationId xmlns:a16="http://schemas.microsoft.com/office/drawing/2014/main" id="{FD0D0383-F310-356C-9037-3B5CA33C957A}"/>
                </a:ext>
              </a:extLst>
            </p:cNvPr>
            <p:cNvSpPr/>
            <p:nvPr/>
          </p:nvSpPr>
          <p:spPr>
            <a:xfrm>
              <a:off x="14654175" y="17553160"/>
              <a:ext cx="587521" cy="587521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5" name="矩形 1114">
              <a:extLst>
                <a:ext uri="{FF2B5EF4-FFF2-40B4-BE49-F238E27FC236}">
                  <a16:creationId xmlns:a16="http://schemas.microsoft.com/office/drawing/2014/main" id="{B51AF527-A9F6-98A1-8E45-D8EB0CB83151}"/>
                </a:ext>
              </a:extLst>
            </p:cNvPr>
            <p:cNvSpPr/>
            <p:nvPr/>
          </p:nvSpPr>
          <p:spPr>
            <a:xfrm>
              <a:off x="13274486" y="18249609"/>
              <a:ext cx="587521" cy="587521"/>
            </a:xfrm>
            <a:prstGeom prst="rect">
              <a:avLst/>
            </a:prstGeom>
            <a:solidFill>
              <a:srgbClr val="8064A2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" name="矩形 1115">
              <a:extLst>
                <a:ext uri="{FF2B5EF4-FFF2-40B4-BE49-F238E27FC236}">
                  <a16:creationId xmlns:a16="http://schemas.microsoft.com/office/drawing/2014/main" id="{A931BF8A-89A0-469B-4512-CC94FD8F4A2D}"/>
                </a:ext>
              </a:extLst>
            </p:cNvPr>
            <p:cNvSpPr/>
            <p:nvPr/>
          </p:nvSpPr>
          <p:spPr>
            <a:xfrm>
              <a:off x="13961862" y="18261430"/>
              <a:ext cx="587521" cy="587521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CE57B3C6-0E18-AED9-AF38-24632EF67F3D}"/>
                </a:ext>
              </a:extLst>
            </p:cNvPr>
            <p:cNvSpPr/>
            <p:nvPr/>
          </p:nvSpPr>
          <p:spPr>
            <a:xfrm>
              <a:off x="14643941" y="18261430"/>
              <a:ext cx="587521" cy="58752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8" name="矩形 1117">
              <a:extLst>
                <a:ext uri="{FF2B5EF4-FFF2-40B4-BE49-F238E27FC236}">
                  <a16:creationId xmlns:a16="http://schemas.microsoft.com/office/drawing/2014/main" id="{33806506-3DA9-40DF-7C56-7896E9E55249}"/>
                </a:ext>
              </a:extLst>
            </p:cNvPr>
            <p:cNvSpPr/>
            <p:nvPr/>
          </p:nvSpPr>
          <p:spPr>
            <a:xfrm>
              <a:off x="13274486" y="16846155"/>
              <a:ext cx="587521" cy="58752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19" name="组合 1118">
            <a:extLst>
              <a:ext uri="{FF2B5EF4-FFF2-40B4-BE49-F238E27FC236}">
                <a16:creationId xmlns:a16="http://schemas.microsoft.com/office/drawing/2014/main" id="{551DB940-2335-D9C5-CA7E-4943F3FF8E5C}"/>
              </a:ext>
            </a:extLst>
          </p:cNvPr>
          <p:cNvGrpSpPr/>
          <p:nvPr/>
        </p:nvGrpSpPr>
        <p:grpSpPr>
          <a:xfrm>
            <a:off x="21683822" y="10933161"/>
            <a:ext cx="6098627" cy="599342"/>
            <a:chOff x="13730724" y="9373807"/>
            <a:chExt cx="6098627" cy="599342"/>
          </a:xfrm>
        </p:grpSpPr>
        <p:sp>
          <p:nvSpPr>
            <p:cNvPr id="1120" name="矩形 1119">
              <a:extLst>
                <a:ext uri="{FF2B5EF4-FFF2-40B4-BE49-F238E27FC236}">
                  <a16:creationId xmlns:a16="http://schemas.microsoft.com/office/drawing/2014/main" id="{8F455A9D-4587-5581-25A9-16853A588EFD}"/>
                </a:ext>
              </a:extLst>
            </p:cNvPr>
            <p:cNvSpPr/>
            <p:nvPr/>
          </p:nvSpPr>
          <p:spPr>
            <a:xfrm>
              <a:off x="14418101" y="9383718"/>
              <a:ext cx="587521" cy="587521"/>
            </a:xfrm>
            <a:prstGeom prst="rect">
              <a:avLst/>
            </a:prstGeom>
            <a:solidFill>
              <a:srgbClr val="EEECE1">
                <a:lumMod val="9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1" name="矩形 1120">
              <a:extLst>
                <a:ext uri="{FF2B5EF4-FFF2-40B4-BE49-F238E27FC236}">
                  <a16:creationId xmlns:a16="http://schemas.microsoft.com/office/drawing/2014/main" id="{E59265D6-C190-D5D5-C541-05EAA3E7666F}"/>
                </a:ext>
              </a:extLst>
            </p:cNvPr>
            <p:cNvSpPr/>
            <p:nvPr/>
          </p:nvSpPr>
          <p:spPr>
            <a:xfrm>
              <a:off x="15105478" y="9379313"/>
              <a:ext cx="587521" cy="587521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DACD9633-FF5B-911C-6638-AF525B286041}"/>
                </a:ext>
              </a:extLst>
            </p:cNvPr>
            <p:cNvSpPr/>
            <p:nvPr/>
          </p:nvSpPr>
          <p:spPr>
            <a:xfrm>
              <a:off x="15792855" y="9379313"/>
              <a:ext cx="587521" cy="587521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14E4B728-C92F-A558-8DEE-D49A0652CED1}"/>
                </a:ext>
              </a:extLst>
            </p:cNvPr>
            <p:cNvSpPr/>
            <p:nvPr/>
          </p:nvSpPr>
          <p:spPr>
            <a:xfrm>
              <a:off x="16485167" y="9379313"/>
              <a:ext cx="587521" cy="587521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4" name="矩形 1123">
              <a:extLst>
                <a:ext uri="{FF2B5EF4-FFF2-40B4-BE49-F238E27FC236}">
                  <a16:creationId xmlns:a16="http://schemas.microsoft.com/office/drawing/2014/main" id="{91C86070-3D03-2ADA-BFD3-385169CCFCE4}"/>
                </a:ext>
              </a:extLst>
            </p:cNvPr>
            <p:cNvSpPr/>
            <p:nvPr/>
          </p:nvSpPr>
          <p:spPr>
            <a:xfrm>
              <a:off x="17177479" y="9379313"/>
              <a:ext cx="587521" cy="587521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5" name="矩形 1124">
              <a:extLst>
                <a:ext uri="{FF2B5EF4-FFF2-40B4-BE49-F238E27FC236}">
                  <a16:creationId xmlns:a16="http://schemas.microsoft.com/office/drawing/2014/main" id="{CA880D7B-3ED2-16A8-CC0B-2B6547087D80}"/>
                </a:ext>
              </a:extLst>
            </p:cNvPr>
            <p:cNvSpPr/>
            <p:nvPr/>
          </p:nvSpPr>
          <p:spPr>
            <a:xfrm>
              <a:off x="17872375" y="9373807"/>
              <a:ext cx="587521" cy="587521"/>
            </a:xfrm>
            <a:prstGeom prst="rect">
              <a:avLst/>
            </a:prstGeom>
            <a:solidFill>
              <a:srgbClr val="8064A2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A1B9FB50-EB22-5678-7B24-4F0FE17673EA}"/>
                </a:ext>
              </a:extLst>
            </p:cNvPr>
            <p:cNvSpPr/>
            <p:nvPr/>
          </p:nvSpPr>
          <p:spPr>
            <a:xfrm>
              <a:off x="18559751" y="9385628"/>
              <a:ext cx="587521" cy="587521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" name="矩形 1126">
              <a:extLst>
                <a:ext uri="{FF2B5EF4-FFF2-40B4-BE49-F238E27FC236}">
                  <a16:creationId xmlns:a16="http://schemas.microsoft.com/office/drawing/2014/main" id="{C877F643-BAAF-BD6F-6C89-E0BF4E3EF3F6}"/>
                </a:ext>
              </a:extLst>
            </p:cNvPr>
            <p:cNvSpPr/>
            <p:nvPr/>
          </p:nvSpPr>
          <p:spPr>
            <a:xfrm>
              <a:off x="19241830" y="9385628"/>
              <a:ext cx="587521" cy="58752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" name="矩形 1127">
              <a:extLst>
                <a:ext uri="{FF2B5EF4-FFF2-40B4-BE49-F238E27FC236}">
                  <a16:creationId xmlns:a16="http://schemas.microsoft.com/office/drawing/2014/main" id="{A85C1C21-2AA7-63B0-479C-483F4B8A26F8}"/>
                </a:ext>
              </a:extLst>
            </p:cNvPr>
            <p:cNvSpPr/>
            <p:nvPr/>
          </p:nvSpPr>
          <p:spPr>
            <a:xfrm>
              <a:off x="13730724" y="9381370"/>
              <a:ext cx="587521" cy="58752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129" name="直线箭头连接符 1128">
            <a:extLst>
              <a:ext uri="{FF2B5EF4-FFF2-40B4-BE49-F238E27FC236}">
                <a16:creationId xmlns:a16="http://schemas.microsoft.com/office/drawing/2014/main" id="{76CFD517-CD0B-0611-AEA6-FE0F631092C6}"/>
              </a:ext>
            </a:extLst>
          </p:cNvPr>
          <p:cNvCxnSpPr>
            <a:cxnSpLocks/>
            <a:stCxn id="1116" idx="2"/>
            <a:endCxn id="1123" idx="0"/>
          </p:cNvCxnSpPr>
          <p:nvPr/>
        </p:nvCxnSpPr>
        <p:spPr>
          <a:xfrm flipH="1">
            <a:off x="24732020" y="10466332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0" name="直线箭头连接符 1129">
            <a:extLst>
              <a:ext uri="{FF2B5EF4-FFF2-40B4-BE49-F238E27FC236}">
                <a16:creationId xmlns:a16="http://schemas.microsoft.com/office/drawing/2014/main" id="{577E1B9F-3011-686C-5B27-A7C3334FDEE8}"/>
              </a:ext>
            </a:extLst>
          </p:cNvPr>
          <p:cNvCxnSpPr>
            <a:cxnSpLocks/>
          </p:cNvCxnSpPr>
          <p:nvPr/>
        </p:nvCxnSpPr>
        <p:spPr>
          <a:xfrm flipH="1">
            <a:off x="21979052" y="11520688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1" name="直线箭头连接符 1130">
            <a:extLst>
              <a:ext uri="{FF2B5EF4-FFF2-40B4-BE49-F238E27FC236}">
                <a16:creationId xmlns:a16="http://schemas.microsoft.com/office/drawing/2014/main" id="{EE60CD38-F96D-FFDC-E7A7-2B42A7C4EC76}"/>
              </a:ext>
            </a:extLst>
          </p:cNvPr>
          <p:cNvCxnSpPr>
            <a:cxnSpLocks/>
          </p:cNvCxnSpPr>
          <p:nvPr/>
        </p:nvCxnSpPr>
        <p:spPr>
          <a:xfrm flipH="1">
            <a:off x="22664393" y="1152825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2" name="直线箭头连接符 1131">
            <a:extLst>
              <a:ext uri="{FF2B5EF4-FFF2-40B4-BE49-F238E27FC236}">
                <a16:creationId xmlns:a16="http://schemas.microsoft.com/office/drawing/2014/main" id="{D4FC96FD-3F1B-887A-DAFB-F97586B6AC0A}"/>
              </a:ext>
            </a:extLst>
          </p:cNvPr>
          <p:cNvCxnSpPr>
            <a:cxnSpLocks/>
          </p:cNvCxnSpPr>
          <p:nvPr/>
        </p:nvCxnSpPr>
        <p:spPr>
          <a:xfrm flipH="1">
            <a:off x="23370889" y="1152825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3" name="直线箭头连接符 1132">
            <a:extLst>
              <a:ext uri="{FF2B5EF4-FFF2-40B4-BE49-F238E27FC236}">
                <a16:creationId xmlns:a16="http://schemas.microsoft.com/office/drawing/2014/main" id="{60354BEC-75E7-6FE2-366D-1640FE637211}"/>
              </a:ext>
            </a:extLst>
          </p:cNvPr>
          <p:cNvCxnSpPr>
            <a:cxnSpLocks/>
          </p:cNvCxnSpPr>
          <p:nvPr/>
        </p:nvCxnSpPr>
        <p:spPr>
          <a:xfrm flipH="1">
            <a:off x="24034518" y="11528986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4" name="直线箭头连接符 1133">
            <a:extLst>
              <a:ext uri="{FF2B5EF4-FFF2-40B4-BE49-F238E27FC236}">
                <a16:creationId xmlns:a16="http://schemas.microsoft.com/office/drawing/2014/main" id="{44B70189-C76B-B37E-1A6E-C7460157190C}"/>
              </a:ext>
            </a:extLst>
          </p:cNvPr>
          <p:cNvCxnSpPr>
            <a:cxnSpLocks/>
          </p:cNvCxnSpPr>
          <p:nvPr/>
        </p:nvCxnSpPr>
        <p:spPr>
          <a:xfrm flipH="1">
            <a:off x="24719859" y="1153654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5" name="直线箭头连接符 1134">
            <a:extLst>
              <a:ext uri="{FF2B5EF4-FFF2-40B4-BE49-F238E27FC236}">
                <a16:creationId xmlns:a16="http://schemas.microsoft.com/office/drawing/2014/main" id="{7DB33B13-A9B4-D5A6-4104-B8068945B71F}"/>
              </a:ext>
            </a:extLst>
          </p:cNvPr>
          <p:cNvCxnSpPr>
            <a:cxnSpLocks/>
          </p:cNvCxnSpPr>
          <p:nvPr/>
        </p:nvCxnSpPr>
        <p:spPr>
          <a:xfrm flipH="1">
            <a:off x="25426355" y="1153654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6" name="直线箭头连接符 1135">
            <a:extLst>
              <a:ext uri="{FF2B5EF4-FFF2-40B4-BE49-F238E27FC236}">
                <a16:creationId xmlns:a16="http://schemas.microsoft.com/office/drawing/2014/main" id="{0EC4FFB4-EEA7-86F4-5B71-0054E5D8E56F}"/>
              </a:ext>
            </a:extLst>
          </p:cNvPr>
          <p:cNvCxnSpPr>
            <a:cxnSpLocks/>
          </p:cNvCxnSpPr>
          <p:nvPr/>
        </p:nvCxnSpPr>
        <p:spPr>
          <a:xfrm flipH="1">
            <a:off x="26113478" y="11520688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7" name="直线箭头连接符 1136">
            <a:extLst>
              <a:ext uri="{FF2B5EF4-FFF2-40B4-BE49-F238E27FC236}">
                <a16:creationId xmlns:a16="http://schemas.microsoft.com/office/drawing/2014/main" id="{CC9A65AF-74B6-80F7-5B66-0E7392056C31}"/>
              </a:ext>
            </a:extLst>
          </p:cNvPr>
          <p:cNvCxnSpPr>
            <a:cxnSpLocks/>
          </p:cNvCxnSpPr>
          <p:nvPr/>
        </p:nvCxnSpPr>
        <p:spPr>
          <a:xfrm flipH="1">
            <a:off x="26798819" y="1152825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8" name="直线箭头连接符 1137">
            <a:extLst>
              <a:ext uri="{FF2B5EF4-FFF2-40B4-BE49-F238E27FC236}">
                <a16:creationId xmlns:a16="http://schemas.microsoft.com/office/drawing/2014/main" id="{14BE9390-A03E-2299-65A2-1FAF2C8BF0C8}"/>
              </a:ext>
            </a:extLst>
          </p:cNvPr>
          <p:cNvCxnSpPr>
            <a:cxnSpLocks/>
          </p:cNvCxnSpPr>
          <p:nvPr/>
        </p:nvCxnSpPr>
        <p:spPr>
          <a:xfrm flipH="1">
            <a:off x="27505315" y="1152825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39" name="圆角矩形 1138">
            <a:extLst>
              <a:ext uri="{FF2B5EF4-FFF2-40B4-BE49-F238E27FC236}">
                <a16:creationId xmlns:a16="http://schemas.microsoft.com/office/drawing/2014/main" id="{DA241EF1-C7BE-7236-4AF6-648113145484}"/>
              </a:ext>
            </a:extLst>
          </p:cNvPr>
          <p:cNvSpPr/>
          <p:nvPr/>
        </p:nvSpPr>
        <p:spPr>
          <a:xfrm>
            <a:off x="21659110" y="11993023"/>
            <a:ext cx="6121659" cy="818168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" name="文本框 1139">
            <a:extLst>
              <a:ext uri="{FF2B5EF4-FFF2-40B4-BE49-F238E27FC236}">
                <a16:creationId xmlns:a16="http://schemas.microsoft.com/office/drawing/2014/main" id="{D856C7AC-33C3-8C50-225A-53AC9C1D9CE4}"/>
              </a:ext>
            </a:extLst>
          </p:cNvPr>
          <p:cNvSpPr txBox="1"/>
          <p:nvPr/>
        </p:nvSpPr>
        <p:spPr>
          <a:xfrm>
            <a:off x="22317204" y="12220658"/>
            <a:ext cx="4998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Linear Projection</a:t>
            </a: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 Flattened Patches</a:t>
            </a:r>
          </a:p>
        </p:txBody>
      </p:sp>
      <p:cxnSp>
        <p:nvCxnSpPr>
          <p:cNvPr id="1141" name="直线箭头连接符 1140">
            <a:extLst>
              <a:ext uri="{FF2B5EF4-FFF2-40B4-BE49-F238E27FC236}">
                <a16:creationId xmlns:a16="http://schemas.microsoft.com/office/drawing/2014/main" id="{748FADB7-BC21-5EA0-A34F-A2469C831ED2}"/>
              </a:ext>
            </a:extLst>
          </p:cNvPr>
          <p:cNvCxnSpPr>
            <a:cxnSpLocks/>
          </p:cNvCxnSpPr>
          <p:nvPr/>
        </p:nvCxnSpPr>
        <p:spPr>
          <a:xfrm flipH="1">
            <a:off x="21994340" y="12799376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2" name="直线箭头连接符 1141">
            <a:extLst>
              <a:ext uri="{FF2B5EF4-FFF2-40B4-BE49-F238E27FC236}">
                <a16:creationId xmlns:a16="http://schemas.microsoft.com/office/drawing/2014/main" id="{42257D61-7DB8-5E5F-9A86-C723B1AC0FDA}"/>
              </a:ext>
            </a:extLst>
          </p:cNvPr>
          <p:cNvCxnSpPr>
            <a:cxnSpLocks/>
          </p:cNvCxnSpPr>
          <p:nvPr/>
        </p:nvCxnSpPr>
        <p:spPr>
          <a:xfrm flipH="1">
            <a:off x="22679681" y="1280693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3" name="直线箭头连接符 1142">
            <a:extLst>
              <a:ext uri="{FF2B5EF4-FFF2-40B4-BE49-F238E27FC236}">
                <a16:creationId xmlns:a16="http://schemas.microsoft.com/office/drawing/2014/main" id="{6ED93A47-4472-3F0E-782D-FDD53E5551D5}"/>
              </a:ext>
            </a:extLst>
          </p:cNvPr>
          <p:cNvCxnSpPr>
            <a:cxnSpLocks/>
          </p:cNvCxnSpPr>
          <p:nvPr/>
        </p:nvCxnSpPr>
        <p:spPr>
          <a:xfrm flipH="1">
            <a:off x="23386177" y="1280693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4" name="直线箭头连接符 1143">
            <a:extLst>
              <a:ext uri="{FF2B5EF4-FFF2-40B4-BE49-F238E27FC236}">
                <a16:creationId xmlns:a16="http://schemas.microsoft.com/office/drawing/2014/main" id="{9BCE60F1-4A7E-046D-AE23-1D385A3D3692}"/>
              </a:ext>
            </a:extLst>
          </p:cNvPr>
          <p:cNvCxnSpPr>
            <a:cxnSpLocks/>
          </p:cNvCxnSpPr>
          <p:nvPr/>
        </p:nvCxnSpPr>
        <p:spPr>
          <a:xfrm flipH="1">
            <a:off x="24049806" y="12807674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5" name="直线箭头连接符 1144">
            <a:extLst>
              <a:ext uri="{FF2B5EF4-FFF2-40B4-BE49-F238E27FC236}">
                <a16:creationId xmlns:a16="http://schemas.microsoft.com/office/drawing/2014/main" id="{48E33559-BD3D-8434-F245-25D30A918F2E}"/>
              </a:ext>
            </a:extLst>
          </p:cNvPr>
          <p:cNvCxnSpPr>
            <a:cxnSpLocks/>
          </p:cNvCxnSpPr>
          <p:nvPr/>
        </p:nvCxnSpPr>
        <p:spPr>
          <a:xfrm flipH="1">
            <a:off x="24735147" y="12815237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6" name="直线箭头连接符 1145">
            <a:extLst>
              <a:ext uri="{FF2B5EF4-FFF2-40B4-BE49-F238E27FC236}">
                <a16:creationId xmlns:a16="http://schemas.microsoft.com/office/drawing/2014/main" id="{F32B684E-29F8-3671-ECED-5C4773364F82}"/>
              </a:ext>
            </a:extLst>
          </p:cNvPr>
          <p:cNvCxnSpPr>
            <a:cxnSpLocks/>
          </p:cNvCxnSpPr>
          <p:nvPr/>
        </p:nvCxnSpPr>
        <p:spPr>
          <a:xfrm flipH="1">
            <a:off x="25441643" y="12815237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7" name="直线箭头连接符 1146">
            <a:extLst>
              <a:ext uri="{FF2B5EF4-FFF2-40B4-BE49-F238E27FC236}">
                <a16:creationId xmlns:a16="http://schemas.microsoft.com/office/drawing/2014/main" id="{2D539005-99F4-580E-F3D2-B8A39B3CB65C}"/>
              </a:ext>
            </a:extLst>
          </p:cNvPr>
          <p:cNvCxnSpPr>
            <a:cxnSpLocks/>
          </p:cNvCxnSpPr>
          <p:nvPr/>
        </p:nvCxnSpPr>
        <p:spPr>
          <a:xfrm flipH="1">
            <a:off x="26128766" y="12799376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8" name="直线箭头连接符 1147">
            <a:extLst>
              <a:ext uri="{FF2B5EF4-FFF2-40B4-BE49-F238E27FC236}">
                <a16:creationId xmlns:a16="http://schemas.microsoft.com/office/drawing/2014/main" id="{0962B930-9213-1DE0-D283-0F2D6B7A4CE5}"/>
              </a:ext>
            </a:extLst>
          </p:cNvPr>
          <p:cNvCxnSpPr>
            <a:cxnSpLocks/>
          </p:cNvCxnSpPr>
          <p:nvPr/>
        </p:nvCxnSpPr>
        <p:spPr>
          <a:xfrm flipH="1">
            <a:off x="26814107" y="1280693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9" name="直线箭头连接符 1148">
            <a:extLst>
              <a:ext uri="{FF2B5EF4-FFF2-40B4-BE49-F238E27FC236}">
                <a16:creationId xmlns:a16="http://schemas.microsoft.com/office/drawing/2014/main" id="{F2633F39-24DE-C777-C34F-971231B34856}"/>
              </a:ext>
            </a:extLst>
          </p:cNvPr>
          <p:cNvCxnSpPr>
            <a:cxnSpLocks/>
          </p:cNvCxnSpPr>
          <p:nvPr/>
        </p:nvCxnSpPr>
        <p:spPr>
          <a:xfrm flipH="1">
            <a:off x="27520603" y="1280693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150" name="组合 1149">
            <a:extLst>
              <a:ext uri="{FF2B5EF4-FFF2-40B4-BE49-F238E27FC236}">
                <a16:creationId xmlns:a16="http://schemas.microsoft.com/office/drawing/2014/main" id="{7DEF286D-7127-02FC-9078-80E8EB412F11}"/>
              </a:ext>
            </a:extLst>
          </p:cNvPr>
          <p:cNvGrpSpPr/>
          <p:nvPr/>
        </p:nvGrpSpPr>
        <p:grpSpPr>
          <a:xfrm>
            <a:off x="21697753" y="13253386"/>
            <a:ext cx="583450" cy="599616"/>
            <a:chOff x="13744661" y="11694032"/>
            <a:chExt cx="583450" cy="599616"/>
          </a:xfrm>
        </p:grpSpPr>
        <p:sp>
          <p:nvSpPr>
            <p:cNvPr id="1151" name="圆角矩形 1150">
              <a:extLst>
                <a:ext uri="{FF2B5EF4-FFF2-40B4-BE49-F238E27FC236}">
                  <a16:creationId xmlns:a16="http://schemas.microsoft.com/office/drawing/2014/main" id="{B32103D9-5C02-3366-C164-8E4C95C0DD49}"/>
                </a:ext>
              </a:extLst>
            </p:cNvPr>
            <p:cNvSpPr/>
            <p:nvPr/>
          </p:nvSpPr>
          <p:spPr>
            <a:xfrm>
              <a:off x="14036386" y="11696216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2" name="圆角矩形 1151">
              <a:extLst>
                <a:ext uri="{FF2B5EF4-FFF2-40B4-BE49-F238E27FC236}">
                  <a16:creationId xmlns:a16="http://schemas.microsoft.com/office/drawing/2014/main" id="{FB776914-AEE8-7353-9B1F-4240ED4957D6}"/>
                </a:ext>
              </a:extLst>
            </p:cNvPr>
            <p:cNvSpPr/>
            <p:nvPr/>
          </p:nvSpPr>
          <p:spPr>
            <a:xfrm>
              <a:off x="13744661" y="11694032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53" name="组合 1152">
            <a:extLst>
              <a:ext uri="{FF2B5EF4-FFF2-40B4-BE49-F238E27FC236}">
                <a16:creationId xmlns:a16="http://schemas.microsoft.com/office/drawing/2014/main" id="{82125E24-5297-0E2E-D268-660EFC421CBA}"/>
              </a:ext>
            </a:extLst>
          </p:cNvPr>
          <p:cNvGrpSpPr/>
          <p:nvPr/>
        </p:nvGrpSpPr>
        <p:grpSpPr>
          <a:xfrm>
            <a:off x="22391861" y="13255845"/>
            <a:ext cx="583450" cy="599616"/>
            <a:chOff x="14438769" y="11696491"/>
            <a:chExt cx="583450" cy="599616"/>
          </a:xfrm>
        </p:grpSpPr>
        <p:sp>
          <p:nvSpPr>
            <p:cNvPr id="1154" name="圆角矩形 1153">
              <a:extLst>
                <a:ext uri="{FF2B5EF4-FFF2-40B4-BE49-F238E27FC236}">
                  <a16:creationId xmlns:a16="http://schemas.microsoft.com/office/drawing/2014/main" id="{FBF02018-F39A-E7B4-5E4D-939ACB868084}"/>
                </a:ext>
              </a:extLst>
            </p:cNvPr>
            <p:cNvSpPr/>
            <p:nvPr/>
          </p:nvSpPr>
          <p:spPr>
            <a:xfrm>
              <a:off x="14730494" y="11698675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5" name="圆角矩形 1154">
              <a:extLst>
                <a:ext uri="{FF2B5EF4-FFF2-40B4-BE49-F238E27FC236}">
                  <a16:creationId xmlns:a16="http://schemas.microsoft.com/office/drawing/2014/main" id="{9D1A67CE-A551-A502-8238-94C3A4874B51}"/>
                </a:ext>
              </a:extLst>
            </p:cNvPr>
            <p:cNvSpPr/>
            <p:nvPr/>
          </p:nvSpPr>
          <p:spPr>
            <a:xfrm>
              <a:off x="14438769" y="11696491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56" name="组合 1155">
            <a:extLst>
              <a:ext uri="{FF2B5EF4-FFF2-40B4-BE49-F238E27FC236}">
                <a16:creationId xmlns:a16="http://schemas.microsoft.com/office/drawing/2014/main" id="{FBDC4FCE-7590-AB91-48AF-4B0A77BB684D}"/>
              </a:ext>
            </a:extLst>
          </p:cNvPr>
          <p:cNvGrpSpPr/>
          <p:nvPr/>
        </p:nvGrpSpPr>
        <p:grpSpPr>
          <a:xfrm>
            <a:off x="23094795" y="13260866"/>
            <a:ext cx="583450" cy="599616"/>
            <a:chOff x="14438769" y="11696491"/>
            <a:chExt cx="583450" cy="599616"/>
          </a:xfrm>
        </p:grpSpPr>
        <p:sp>
          <p:nvSpPr>
            <p:cNvPr id="1157" name="圆角矩形 1156">
              <a:extLst>
                <a:ext uri="{FF2B5EF4-FFF2-40B4-BE49-F238E27FC236}">
                  <a16:creationId xmlns:a16="http://schemas.microsoft.com/office/drawing/2014/main" id="{8D7E29D4-902E-0DB5-2518-099E2EDE9DE8}"/>
                </a:ext>
              </a:extLst>
            </p:cNvPr>
            <p:cNvSpPr/>
            <p:nvPr/>
          </p:nvSpPr>
          <p:spPr>
            <a:xfrm>
              <a:off x="14730494" y="11698675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8" name="圆角矩形 1157">
              <a:extLst>
                <a:ext uri="{FF2B5EF4-FFF2-40B4-BE49-F238E27FC236}">
                  <a16:creationId xmlns:a16="http://schemas.microsoft.com/office/drawing/2014/main" id="{5B3D9778-052B-A98C-D37D-3E9965DF8EAA}"/>
                </a:ext>
              </a:extLst>
            </p:cNvPr>
            <p:cNvSpPr/>
            <p:nvPr/>
          </p:nvSpPr>
          <p:spPr>
            <a:xfrm>
              <a:off x="14438769" y="11696491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59" name="组合 1158">
            <a:extLst>
              <a:ext uri="{FF2B5EF4-FFF2-40B4-BE49-F238E27FC236}">
                <a16:creationId xmlns:a16="http://schemas.microsoft.com/office/drawing/2014/main" id="{4B061CD8-5960-CD04-544B-AACC6574992C}"/>
              </a:ext>
            </a:extLst>
          </p:cNvPr>
          <p:cNvGrpSpPr/>
          <p:nvPr/>
        </p:nvGrpSpPr>
        <p:grpSpPr>
          <a:xfrm>
            <a:off x="23758081" y="13268843"/>
            <a:ext cx="583450" cy="599616"/>
            <a:chOff x="13744661" y="11694032"/>
            <a:chExt cx="583450" cy="599616"/>
          </a:xfrm>
        </p:grpSpPr>
        <p:sp>
          <p:nvSpPr>
            <p:cNvPr id="1160" name="圆角矩形 1159">
              <a:extLst>
                <a:ext uri="{FF2B5EF4-FFF2-40B4-BE49-F238E27FC236}">
                  <a16:creationId xmlns:a16="http://schemas.microsoft.com/office/drawing/2014/main" id="{AC9B8630-FF97-7B78-0486-492F5BF4B203}"/>
                </a:ext>
              </a:extLst>
            </p:cNvPr>
            <p:cNvSpPr/>
            <p:nvPr/>
          </p:nvSpPr>
          <p:spPr>
            <a:xfrm>
              <a:off x="14036386" y="11696216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1" name="圆角矩形 1160">
              <a:extLst>
                <a:ext uri="{FF2B5EF4-FFF2-40B4-BE49-F238E27FC236}">
                  <a16:creationId xmlns:a16="http://schemas.microsoft.com/office/drawing/2014/main" id="{77C6F167-FC1C-A9AC-504A-BEED68272396}"/>
                </a:ext>
              </a:extLst>
            </p:cNvPr>
            <p:cNvSpPr/>
            <p:nvPr/>
          </p:nvSpPr>
          <p:spPr>
            <a:xfrm>
              <a:off x="13744661" y="11694032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62" name="组合 1161">
            <a:extLst>
              <a:ext uri="{FF2B5EF4-FFF2-40B4-BE49-F238E27FC236}">
                <a16:creationId xmlns:a16="http://schemas.microsoft.com/office/drawing/2014/main" id="{B6F7F6F2-2723-4DDA-172F-9E15EF10882A}"/>
              </a:ext>
            </a:extLst>
          </p:cNvPr>
          <p:cNvGrpSpPr/>
          <p:nvPr/>
        </p:nvGrpSpPr>
        <p:grpSpPr>
          <a:xfrm>
            <a:off x="24452189" y="13271302"/>
            <a:ext cx="583450" cy="599616"/>
            <a:chOff x="14438769" y="11696491"/>
            <a:chExt cx="583450" cy="599616"/>
          </a:xfrm>
        </p:grpSpPr>
        <p:sp>
          <p:nvSpPr>
            <p:cNvPr id="1163" name="圆角矩形 1162">
              <a:extLst>
                <a:ext uri="{FF2B5EF4-FFF2-40B4-BE49-F238E27FC236}">
                  <a16:creationId xmlns:a16="http://schemas.microsoft.com/office/drawing/2014/main" id="{3F9BF130-10AD-1AF5-FB68-8887F697A144}"/>
                </a:ext>
              </a:extLst>
            </p:cNvPr>
            <p:cNvSpPr/>
            <p:nvPr/>
          </p:nvSpPr>
          <p:spPr>
            <a:xfrm>
              <a:off x="14730494" y="11698675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4" name="圆角矩形 1163">
              <a:extLst>
                <a:ext uri="{FF2B5EF4-FFF2-40B4-BE49-F238E27FC236}">
                  <a16:creationId xmlns:a16="http://schemas.microsoft.com/office/drawing/2014/main" id="{ECD51323-0807-5125-B4DF-84389031AAC3}"/>
                </a:ext>
              </a:extLst>
            </p:cNvPr>
            <p:cNvSpPr/>
            <p:nvPr/>
          </p:nvSpPr>
          <p:spPr>
            <a:xfrm>
              <a:off x="14438769" y="11696491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65" name="组合 1164">
            <a:extLst>
              <a:ext uri="{FF2B5EF4-FFF2-40B4-BE49-F238E27FC236}">
                <a16:creationId xmlns:a16="http://schemas.microsoft.com/office/drawing/2014/main" id="{6B7F634B-78AA-19AB-599C-D8C8CDC6BE86}"/>
              </a:ext>
            </a:extLst>
          </p:cNvPr>
          <p:cNvGrpSpPr/>
          <p:nvPr/>
        </p:nvGrpSpPr>
        <p:grpSpPr>
          <a:xfrm>
            <a:off x="25155123" y="13276323"/>
            <a:ext cx="583450" cy="599616"/>
            <a:chOff x="14438769" y="11696491"/>
            <a:chExt cx="583450" cy="599616"/>
          </a:xfrm>
        </p:grpSpPr>
        <p:sp>
          <p:nvSpPr>
            <p:cNvPr id="1166" name="圆角矩形 1165">
              <a:extLst>
                <a:ext uri="{FF2B5EF4-FFF2-40B4-BE49-F238E27FC236}">
                  <a16:creationId xmlns:a16="http://schemas.microsoft.com/office/drawing/2014/main" id="{149384E0-73EE-9320-43EC-5253C0F545C7}"/>
                </a:ext>
              </a:extLst>
            </p:cNvPr>
            <p:cNvSpPr/>
            <p:nvPr/>
          </p:nvSpPr>
          <p:spPr>
            <a:xfrm>
              <a:off x="14730494" y="11698675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7" name="圆角矩形 1166">
              <a:extLst>
                <a:ext uri="{FF2B5EF4-FFF2-40B4-BE49-F238E27FC236}">
                  <a16:creationId xmlns:a16="http://schemas.microsoft.com/office/drawing/2014/main" id="{9BF31598-E9B2-38C2-1429-1A9A0C49F967}"/>
                </a:ext>
              </a:extLst>
            </p:cNvPr>
            <p:cNvSpPr/>
            <p:nvPr/>
          </p:nvSpPr>
          <p:spPr>
            <a:xfrm>
              <a:off x="14438769" y="11696491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68" name="组合 1167">
            <a:extLst>
              <a:ext uri="{FF2B5EF4-FFF2-40B4-BE49-F238E27FC236}">
                <a16:creationId xmlns:a16="http://schemas.microsoft.com/office/drawing/2014/main" id="{CEE0C32D-2FBF-596C-E972-283F3FED4572}"/>
              </a:ext>
            </a:extLst>
          </p:cNvPr>
          <p:cNvGrpSpPr/>
          <p:nvPr/>
        </p:nvGrpSpPr>
        <p:grpSpPr>
          <a:xfrm>
            <a:off x="25831191" y="13268514"/>
            <a:ext cx="583450" cy="599616"/>
            <a:chOff x="13744661" y="11694032"/>
            <a:chExt cx="583450" cy="599616"/>
          </a:xfrm>
        </p:grpSpPr>
        <p:sp>
          <p:nvSpPr>
            <p:cNvPr id="1169" name="圆角矩形 1168">
              <a:extLst>
                <a:ext uri="{FF2B5EF4-FFF2-40B4-BE49-F238E27FC236}">
                  <a16:creationId xmlns:a16="http://schemas.microsoft.com/office/drawing/2014/main" id="{D9B78956-B7CA-6296-001D-11EAD5D7C5A6}"/>
                </a:ext>
              </a:extLst>
            </p:cNvPr>
            <p:cNvSpPr/>
            <p:nvPr/>
          </p:nvSpPr>
          <p:spPr>
            <a:xfrm>
              <a:off x="14036386" y="11696216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0" name="圆角矩形 1169">
              <a:extLst>
                <a:ext uri="{FF2B5EF4-FFF2-40B4-BE49-F238E27FC236}">
                  <a16:creationId xmlns:a16="http://schemas.microsoft.com/office/drawing/2014/main" id="{4F85D332-C5F7-AE4E-2069-7E1D8721913C}"/>
                </a:ext>
              </a:extLst>
            </p:cNvPr>
            <p:cNvSpPr/>
            <p:nvPr/>
          </p:nvSpPr>
          <p:spPr>
            <a:xfrm>
              <a:off x="13744661" y="11694032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1" name="组合 1170">
            <a:extLst>
              <a:ext uri="{FF2B5EF4-FFF2-40B4-BE49-F238E27FC236}">
                <a16:creationId xmlns:a16="http://schemas.microsoft.com/office/drawing/2014/main" id="{5F7D6BD1-254C-4626-77F4-8E0841796D04}"/>
              </a:ext>
            </a:extLst>
          </p:cNvPr>
          <p:cNvGrpSpPr/>
          <p:nvPr/>
        </p:nvGrpSpPr>
        <p:grpSpPr>
          <a:xfrm>
            <a:off x="26525299" y="13270973"/>
            <a:ext cx="583450" cy="599616"/>
            <a:chOff x="14438769" y="11696491"/>
            <a:chExt cx="583450" cy="599616"/>
          </a:xfrm>
        </p:grpSpPr>
        <p:sp>
          <p:nvSpPr>
            <p:cNvPr id="1172" name="圆角矩形 1171">
              <a:extLst>
                <a:ext uri="{FF2B5EF4-FFF2-40B4-BE49-F238E27FC236}">
                  <a16:creationId xmlns:a16="http://schemas.microsoft.com/office/drawing/2014/main" id="{DA2951A7-0C3B-DEC6-4AFF-E1BC23004D91}"/>
                </a:ext>
              </a:extLst>
            </p:cNvPr>
            <p:cNvSpPr/>
            <p:nvPr/>
          </p:nvSpPr>
          <p:spPr>
            <a:xfrm>
              <a:off x="14730494" y="11698675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3" name="圆角矩形 1172">
              <a:extLst>
                <a:ext uri="{FF2B5EF4-FFF2-40B4-BE49-F238E27FC236}">
                  <a16:creationId xmlns:a16="http://schemas.microsoft.com/office/drawing/2014/main" id="{27700690-B957-4759-D93F-DC5091CB3ACD}"/>
                </a:ext>
              </a:extLst>
            </p:cNvPr>
            <p:cNvSpPr/>
            <p:nvPr/>
          </p:nvSpPr>
          <p:spPr>
            <a:xfrm>
              <a:off x="14438769" y="11696491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4" name="组合 1173">
            <a:extLst>
              <a:ext uri="{FF2B5EF4-FFF2-40B4-BE49-F238E27FC236}">
                <a16:creationId xmlns:a16="http://schemas.microsoft.com/office/drawing/2014/main" id="{2C069744-B0A2-581C-9735-014A4E34902A}"/>
              </a:ext>
            </a:extLst>
          </p:cNvPr>
          <p:cNvGrpSpPr/>
          <p:nvPr/>
        </p:nvGrpSpPr>
        <p:grpSpPr>
          <a:xfrm>
            <a:off x="27228233" y="13275994"/>
            <a:ext cx="583450" cy="599616"/>
            <a:chOff x="14438769" y="11696491"/>
            <a:chExt cx="583450" cy="599616"/>
          </a:xfrm>
        </p:grpSpPr>
        <p:sp>
          <p:nvSpPr>
            <p:cNvPr id="1175" name="圆角矩形 1174">
              <a:extLst>
                <a:ext uri="{FF2B5EF4-FFF2-40B4-BE49-F238E27FC236}">
                  <a16:creationId xmlns:a16="http://schemas.microsoft.com/office/drawing/2014/main" id="{D51AAE70-C5BE-AE09-838D-4E84EF0EE366}"/>
                </a:ext>
              </a:extLst>
            </p:cNvPr>
            <p:cNvSpPr/>
            <p:nvPr/>
          </p:nvSpPr>
          <p:spPr>
            <a:xfrm>
              <a:off x="14730494" y="11698675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6" name="圆角矩形 1175">
              <a:extLst>
                <a:ext uri="{FF2B5EF4-FFF2-40B4-BE49-F238E27FC236}">
                  <a16:creationId xmlns:a16="http://schemas.microsoft.com/office/drawing/2014/main" id="{04A3F824-570D-3D25-21F0-257B4713F17E}"/>
                </a:ext>
              </a:extLst>
            </p:cNvPr>
            <p:cNvSpPr/>
            <p:nvPr/>
          </p:nvSpPr>
          <p:spPr>
            <a:xfrm>
              <a:off x="14438769" y="11696491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77" name="文本框 1176">
            <a:extLst>
              <a:ext uri="{FF2B5EF4-FFF2-40B4-BE49-F238E27FC236}">
                <a16:creationId xmlns:a16="http://schemas.microsoft.com/office/drawing/2014/main" id="{141D3BF1-07FD-0BA1-6985-BFCE8228B81C}"/>
              </a:ext>
            </a:extLst>
          </p:cNvPr>
          <p:cNvSpPr txBox="1"/>
          <p:nvPr/>
        </p:nvSpPr>
        <p:spPr>
          <a:xfrm>
            <a:off x="21679197" y="133527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78" name="文本框 1177">
            <a:extLst>
              <a:ext uri="{FF2B5EF4-FFF2-40B4-BE49-F238E27FC236}">
                <a16:creationId xmlns:a16="http://schemas.microsoft.com/office/drawing/2014/main" id="{2935C8D7-5200-CB6D-E6B5-5CC71D7F2D30}"/>
              </a:ext>
            </a:extLst>
          </p:cNvPr>
          <p:cNvSpPr txBox="1"/>
          <p:nvPr/>
        </p:nvSpPr>
        <p:spPr>
          <a:xfrm>
            <a:off x="22375124" y="133520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79" name="文本框 1178">
            <a:extLst>
              <a:ext uri="{FF2B5EF4-FFF2-40B4-BE49-F238E27FC236}">
                <a16:creationId xmlns:a16="http://schemas.microsoft.com/office/drawing/2014/main" id="{978C6016-66CC-9D67-1FEC-6F82028DF6C7}"/>
              </a:ext>
            </a:extLst>
          </p:cNvPr>
          <p:cNvSpPr txBox="1"/>
          <p:nvPr/>
        </p:nvSpPr>
        <p:spPr>
          <a:xfrm>
            <a:off x="23070556" y="13350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AC38FD03-7DBB-7175-6E8E-ECA1B166C14C}"/>
              </a:ext>
            </a:extLst>
          </p:cNvPr>
          <p:cNvSpPr txBox="1"/>
          <p:nvPr/>
        </p:nvSpPr>
        <p:spPr>
          <a:xfrm>
            <a:off x="23738775" y="133501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81" name="文本框 1180">
            <a:extLst>
              <a:ext uri="{FF2B5EF4-FFF2-40B4-BE49-F238E27FC236}">
                <a16:creationId xmlns:a16="http://schemas.microsoft.com/office/drawing/2014/main" id="{098E8A1D-8779-271F-4CE4-55E0C968F655}"/>
              </a:ext>
            </a:extLst>
          </p:cNvPr>
          <p:cNvSpPr txBox="1"/>
          <p:nvPr/>
        </p:nvSpPr>
        <p:spPr>
          <a:xfrm>
            <a:off x="24430872" y="133471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82" name="文本框 1181">
            <a:extLst>
              <a:ext uri="{FF2B5EF4-FFF2-40B4-BE49-F238E27FC236}">
                <a16:creationId xmlns:a16="http://schemas.microsoft.com/office/drawing/2014/main" id="{E6120BB8-C3DA-04A1-E02B-982E8989E014}"/>
              </a:ext>
            </a:extLst>
          </p:cNvPr>
          <p:cNvSpPr txBox="1"/>
          <p:nvPr/>
        </p:nvSpPr>
        <p:spPr>
          <a:xfrm>
            <a:off x="25133467" y="133471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83" name="文本框 1182">
            <a:extLst>
              <a:ext uri="{FF2B5EF4-FFF2-40B4-BE49-F238E27FC236}">
                <a16:creationId xmlns:a16="http://schemas.microsoft.com/office/drawing/2014/main" id="{BDA7F4D0-D8EC-E627-155E-7C51364395E3}"/>
              </a:ext>
            </a:extLst>
          </p:cNvPr>
          <p:cNvSpPr txBox="1"/>
          <p:nvPr/>
        </p:nvSpPr>
        <p:spPr>
          <a:xfrm>
            <a:off x="25818898" y="133448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84" name="文本框 1183">
            <a:extLst>
              <a:ext uri="{FF2B5EF4-FFF2-40B4-BE49-F238E27FC236}">
                <a16:creationId xmlns:a16="http://schemas.microsoft.com/office/drawing/2014/main" id="{784270F2-CF28-14CC-999D-458631423308}"/>
              </a:ext>
            </a:extLst>
          </p:cNvPr>
          <p:cNvSpPr txBox="1"/>
          <p:nvPr/>
        </p:nvSpPr>
        <p:spPr>
          <a:xfrm>
            <a:off x="26516516" y="133448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DD1232A5-DBA5-A8CA-E58F-86325D6E3997}"/>
              </a:ext>
            </a:extLst>
          </p:cNvPr>
          <p:cNvSpPr txBox="1"/>
          <p:nvPr/>
        </p:nvSpPr>
        <p:spPr>
          <a:xfrm>
            <a:off x="27213109" y="13350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</a:t>
            </a:r>
          </a:p>
        </p:txBody>
      </p:sp>
      <p:grpSp>
        <p:nvGrpSpPr>
          <p:cNvPr id="1186" name="组合 1185">
            <a:extLst>
              <a:ext uri="{FF2B5EF4-FFF2-40B4-BE49-F238E27FC236}">
                <a16:creationId xmlns:a16="http://schemas.microsoft.com/office/drawing/2014/main" id="{42BA6DEF-FC6A-12BC-14B6-D515B0BB48C1}"/>
              </a:ext>
            </a:extLst>
          </p:cNvPr>
          <p:cNvGrpSpPr/>
          <p:nvPr/>
        </p:nvGrpSpPr>
        <p:grpSpPr>
          <a:xfrm>
            <a:off x="21005485" y="13251202"/>
            <a:ext cx="583450" cy="599616"/>
            <a:chOff x="13744661" y="11694032"/>
            <a:chExt cx="583450" cy="599616"/>
          </a:xfrm>
        </p:grpSpPr>
        <p:sp>
          <p:nvSpPr>
            <p:cNvPr id="1187" name="圆角矩形 1186">
              <a:extLst>
                <a:ext uri="{FF2B5EF4-FFF2-40B4-BE49-F238E27FC236}">
                  <a16:creationId xmlns:a16="http://schemas.microsoft.com/office/drawing/2014/main" id="{EC7A88EE-C9BE-F76C-8DAD-FA6CE17AD9CB}"/>
                </a:ext>
              </a:extLst>
            </p:cNvPr>
            <p:cNvSpPr/>
            <p:nvPr/>
          </p:nvSpPr>
          <p:spPr>
            <a:xfrm>
              <a:off x="14036386" y="11696216"/>
              <a:ext cx="291725" cy="597432"/>
            </a:xfrm>
            <a:prstGeom prst="roundRect">
              <a:avLst/>
            </a:prstGeom>
            <a:solidFill>
              <a:srgbClr val="C0504D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" name="圆角矩形 1187">
              <a:extLst>
                <a:ext uri="{FF2B5EF4-FFF2-40B4-BE49-F238E27FC236}">
                  <a16:creationId xmlns:a16="http://schemas.microsoft.com/office/drawing/2014/main" id="{8743D022-6182-C86D-5739-6DA0807EFCF0}"/>
                </a:ext>
              </a:extLst>
            </p:cNvPr>
            <p:cNvSpPr/>
            <p:nvPr/>
          </p:nvSpPr>
          <p:spPr>
            <a:xfrm>
              <a:off x="13744661" y="11694032"/>
              <a:ext cx="291725" cy="597432"/>
            </a:xfrm>
            <a:prstGeom prst="roundRect">
              <a:avLst/>
            </a:prstGeom>
            <a:solidFill>
              <a:srgbClr val="8064A2">
                <a:lumMod val="40000"/>
                <a:lumOff val="60000"/>
              </a:srgbClr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89" name="文本框 1188">
            <a:extLst>
              <a:ext uri="{FF2B5EF4-FFF2-40B4-BE49-F238E27FC236}">
                <a16:creationId xmlns:a16="http://schemas.microsoft.com/office/drawing/2014/main" id="{E1CA1006-155E-3DB3-27E9-0DCCF4D48DA0}"/>
              </a:ext>
            </a:extLst>
          </p:cNvPr>
          <p:cNvSpPr txBox="1"/>
          <p:nvPr/>
        </p:nvSpPr>
        <p:spPr>
          <a:xfrm>
            <a:off x="20989177" y="13359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90" name="文本框 1189">
            <a:extLst>
              <a:ext uri="{FF2B5EF4-FFF2-40B4-BE49-F238E27FC236}">
                <a16:creationId xmlns:a16="http://schemas.microsoft.com/office/drawing/2014/main" id="{22040681-C1D7-BF04-3395-FA81A5ECB45D}"/>
              </a:ext>
            </a:extLst>
          </p:cNvPr>
          <p:cNvSpPr txBox="1"/>
          <p:nvPr/>
        </p:nvSpPr>
        <p:spPr>
          <a:xfrm>
            <a:off x="16702330" y="13339568"/>
            <a:ext cx="38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Patch + Positional Embedding</a:t>
            </a:r>
          </a:p>
        </p:txBody>
      </p:sp>
      <p:sp>
        <p:nvSpPr>
          <p:cNvPr id="1191" name="文本框 1190">
            <a:extLst>
              <a:ext uri="{FF2B5EF4-FFF2-40B4-BE49-F238E27FC236}">
                <a16:creationId xmlns:a16="http://schemas.microsoft.com/office/drawing/2014/main" id="{A5034B5A-12A7-B9E3-8B74-E4B7F353BF7D}"/>
              </a:ext>
            </a:extLst>
          </p:cNvPr>
          <p:cNvSpPr txBox="1"/>
          <p:nvPr/>
        </p:nvSpPr>
        <p:spPr>
          <a:xfrm>
            <a:off x="21311810" y="1341759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1192" name="直线箭头连接符 1191">
            <a:extLst>
              <a:ext uri="{FF2B5EF4-FFF2-40B4-BE49-F238E27FC236}">
                <a16:creationId xmlns:a16="http://schemas.microsoft.com/office/drawing/2014/main" id="{631E22CA-963A-F42B-CC80-F4B29C6046A5}"/>
              </a:ext>
            </a:extLst>
          </p:cNvPr>
          <p:cNvCxnSpPr>
            <a:cxnSpLocks/>
          </p:cNvCxnSpPr>
          <p:nvPr/>
        </p:nvCxnSpPr>
        <p:spPr>
          <a:xfrm flipH="1">
            <a:off x="27515040" y="13853918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93" name="圆角矩形 1192">
            <a:extLst>
              <a:ext uri="{FF2B5EF4-FFF2-40B4-BE49-F238E27FC236}">
                <a16:creationId xmlns:a16="http://schemas.microsoft.com/office/drawing/2014/main" id="{74BFCD61-BDD2-AB54-3F87-35369098BF95}"/>
              </a:ext>
            </a:extLst>
          </p:cNvPr>
          <p:cNvSpPr/>
          <p:nvPr/>
        </p:nvSpPr>
        <p:spPr>
          <a:xfrm>
            <a:off x="21003406" y="14335446"/>
            <a:ext cx="6775683" cy="8181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94" name="直线箭头连接符 1193">
            <a:extLst>
              <a:ext uri="{FF2B5EF4-FFF2-40B4-BE49-F238E27FC236}">
                <a16:creationId xmlns:a16="http://schemas.microsoft.com/office/drawing/2014/main" id="{0E07CF39-3387-6A51-2F0F-0E9EA779735C}"/>
              </a:ext>
            </a:extLst>
          </p:cNvPr>
          <p:cNvCxnSpPr>
            <a:cxnSpLocks/>
          </p:cNvCxnSpPr>
          <p:nvPr/>
        </p:nvCxnSpPr>
        <p:spPr>
          <a:xfrm flipH="1">
            <a:off x="21298121" y="13847658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5" name="直线箭头连接符 1194">
            <a:extLst>
              <a:ext uri="{FF2B5EF4-FFF2-40B4-BE49-F238E27FC236}">
                <a16:creationId xmlns:a16="http://schemas.microsoft.com/office/drawing/2014/main" id="{A87D80CE-FA8D-03DA-99D3-07AE91DC13C5}"/>
              </a:ext>
            </a:extLst>
          </p:cNvPr>
          <p:cNvCxnSpPr>
            <a:cxnSpLocks/>
          </p:cNvCxnSpPr>
          <p:nvPr/>
        </p:nvCxnSpPr>
        <p:spPr>
          <a:xfrm flipH="1">
            <a:off x="21983462" y="1385522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6" name="直线箭头连接符 1195">
            <a:extLst>
              <a:ext uri="{FF2B5EF4-FFF2-40B4-BE49-F238E27FC236}">
                <a16:creationId xmlns:a16="http://schemas.microsoft.com/office/drawing/2014/main" id="{55254DF0-B7CC-5651-65FB-259A4DA1AF77}"/>
              </a:ext>
            </a:extLst>
          </p:cNvPr>
          <p:cNvCxnSpPr>
            <a:cxnSpLocks/>
          </p:cNvCxnSpPr>
          <p:nvPr/>
        </p:nvCxnSpPr>
        <p:spPr>
          <a:xfrm flipH="1">
            <a:off x="22689958" y="1385522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7" name="直线箭头连接符 1196">
            <a:extLst>
              <a:ext uri="{FF2B5EF4-FFF2-40B4-BE49-F238E27FC236}">
                <a16:creationId xmlns:a16="http://schemas.microsoft.com/office/drawing/2014/main" id="{69AC347A-ACD8-CAA9-EB1D-7D5FB5CAD910}"/>
              </a:ext>
            </a:extLst>
          </p:cNvPr>
          <p:cNvCxnSpPr>
            <a:cxnSpLocks/>
          </p:cNvCxnSpPr>
          <p:nvPr/>
        </p:nvCxnSpPr>
        <p:spPr>
          <a:xfrm flipH="1">
            <a:off x="23353587" y="13855956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8" name="直线箭头连接符 1197">
            <a:extLst>
              <a:ext uri="{FF2B5EF4-FFF2-40B4-BE49-F238E27FC236}">
                <a16:creationId xmlns:a16="http://schemas.microsoft.com/office/drawing/2014/main" id="{821053E1-4382-91FF-0D83-2FA5F29FCCCC}"/>
              </a:ext>
            </a:extLst>
          </p:cNvPr>
          <p:cNvCxnSpPr>
            <a:cxnSpLocks/>
          </p:cNvCxnSpPr>
          <p:nvPr/>
        </p:nvCxnSpPr>
        <p:spPr>
          <a:xfrm flipH="1">
            <a:off x="24038928" y="1386351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9" name="直线箭头连接符 1198">
            <a:extLst>
              <a:ext uri="{FF2B5EF4-FFF2-40B4-BE49-F238E27FC236}">
                <a16:creationId xmlns:a16="http://schemas.microsoft.com/office/drawing/2014/main" id="{8B852195-9DCE-9C53-2AB0-372542A4898E}"/>
              </a:ext>
            </a:extLst>
          </p:cNvPr>
          <p:cNvCxnSpPr>
            <a:cxnSpLocks/>
          </p:cNvCxnSpPr>
          <p:nvPr/>
        </p:nvCxnSpPr>
        <p:spPr>
          <a:xfrm flipH="1">
            <a:off x="24745424" y="13863519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00" name="直线箭头连接符 1199">
            <a:extLst>
              <a:ext uri="{FF2B5EF4-FFF2-40B4-BE49-F238E27FC236}">
                <a16:creationId xmlns:a16="http://schemas.microsoft.com/office/drawing/2014/main" id="{13D2689A-9D35-1AD5-0DF3-09FE753D5BA4}"/>
              </a:ext>
            </a:extLst>
          </p:cNvPr>
          <p:cNvCxnSpPr>
            <a:cxnSpLocks/>
          </p:cNvCxnSpPr>
          <p:nvPr/>
        </p:nvCxnSpPr>
        <p:spPr>
          <a:xfrm flipH="1">
            <a:off x="25432547" y="13847658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01" name="直线箭头连接符 1200">
            <a:extLst>
              <a:ext uri="{FF2B5EF4-FFF2-40B4-BE49-F238E27FC236}">
                <a16:creationId xmlns:a16="http://schemas.microsoft.com/office/drawing/2014/main" id="{33657211-72EA-5D0A-9D3A-17CA59BA6833}"/>
              </a:ext>
            </a:extLst>
          </p:cNvPr>
          <p:cNvCxnSpPr>
            <a:cxnSpLocks/>
          </p:cNvCxnSpPr>
          <p:nvPr/>
        </p:nvCxnSpPr>
        <p:spPr>
          <a:xfrm flipH="1">
            <a:off x="26117888" y="1385522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02" name="直线箭头连接符 1201">
            <a:extLst>
              <a:ext uri="{FF2B5EF4-FFF2-40B4-BE49-F238E27FC236}">
                <a16:creationId xmlns:a16="http://schemas.microsoft.com/office/drawing/2014/main" id="{A5E13906-A516-D10D-06E5-72B03A8112C0}"/>
              </a:ext>
            </a:extLst>
          </p:cNvPr>
          <p:cNvCxnSpPr>
            <a:cxnSpLocks/>
          </p:cNvCxnSpPr>
          <p:nvPr/>
        </p:nvCxnSpPr>
        <p:spPr>
          <a:xfrm flipH="1">
            <a:off x="26824384" y="1385522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03" name="文本框 1202">
            <a:extLst>
              <a:ext uri="{FF2B5EF4-FFF2-40B4-BE49-F238E27FC236}">
                <a16:creationId xmlns:a16="http://schemas.microsoft.com/office/drawing/2014/main" id="{EA1C316B-5EA6-8FEC-AABA-23E0D5E7A81D}"/>
              </a:ext>
            </a:extLst>
          </p:cNvPr>
          <p:cNvSpPr txBox="1"/>
          <p:nvPr/>
        </p:nvSpPr>
        <p:spPr>
          <a:xfrm>
            <a:off x="23062898" y="14549243"/>
            <a:ext cx="2778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Transformer Encoder</a:t>
            </a:r>
          </a:p>
        </p:txBody>
      </p:sp>
      <p:cxnSp>
        <p:nvCxnSpPr>
          <p:cNvPr id="1204" name="直线箭头连接符 1203">
            <a:extLst>
              <a:ext uri="{FF2B5EF4-FFF2-40B4-BE49-F238E27FC236}">
                <a16:creationId xmlns:a16="http://schemas.microsoft.com/office/drawing/2014/main" id="{8760E272-1BA2-346A-B5F7-4D2A5D4C5A8D}"/>
              </a:ext>
            </a:extLst>
          </p:cNvPr>
          <p:cNvCxnSpPr>
            <a:cxnSpLocks/>
          </p:cNvCxnSpPr>
          <p:nvPr/>
        </p:nvCxnSpPr>
        <p:spPr>
          <a:xfrm flipH="1">
            <a:off x="21304214" y="15147991"/>
            <a:ext cx="560" cy="472341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05" name="圆角矩形 1204">
            <a:extLst>
              <a:ext uri="{FF2B5EF4-FFF2-40B4-BE49-F238E27FC236}">
                <a16:creationId xmlns:a16="http://schemas.microsoft.com/office/drawing/2014/main" id="{1217D39C-DE95-C1DB-48B9-1023E8D6C2CC}"/>
              </a:ext>
            </a:extLst>
          </p:cNvPr>
          <p:cNvSpPr/>
          <p:nvPr/>
        </p:nvSpPr>
        <p:spPr>
          <a:xfrm>
            <a:off x="20989178" y="15617720"/>
            <a:ext cx="1969536" cy="11420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6" name="文本框 1205">
            <a:extLst>
              <a:ext uri="{FF2B5EF4-FFF2-40B4-BE49-F238E27FC236}">
                <a16:creationId xmlns:a16="http://schemas.microsoft.com/office/drawing/2014/main" id="{5A5FC722-0038-2D3E-96E2-65DC95E6C305}"/>
              </a:ext>
            </a:extLst>
          </p:cNvPr>
          <p:cNvSpPr txBox="1"/>
          <p:nvPr/>
        </p:nvSpPr>
        <p:spPr>
          <a:xfrm>
            <a:off x="21304220" y="15997194"/>
            <a:ext cx="142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MLP Head</a:t>
            </a:r>
          </a:p>
        </p:txBody>
      </p:sp>
      <p:sp>
        <p:nvSpPr>
          <p:cNvPr id="1207" name="文本框 1206">
            <a:extLst>
              <a:ext uri="{FF2B5EF4-FFF2-40B4-BE49-F238E27FC236}">
                <a16:creationId xmlns:a16="http://schemas.microsoft.com/office/drawing/2014/main" id="{D0308784-68ED-0459-7D62-62D1C32A33BC}"/>
              </a:ext>
            </a:extLst>
          </p:cNvPr>
          <p:cNvSpPr txBox="1"/>
          <p:nvPr/>
        </p:nvSpPr>
        <p:spPr>
          <a:xfrm>
            <a:off x="23283993" y="15488616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208" name="椭圆 1207">
            <a:extLst>
              <a:ext uri="{FF2B5EF4-FFF2-40B4-BE49-F238E27FC236}">
                <a16:creationId xmlns:a16="http://schemas.microsoft.com/office/drawing/2014/main" id="{8A3E7017-5AD7-DD44-D72D-805EA2404D95}"/>
              </a:ext>
            </a:extLst>
          </p:cNvPr>
          <p:cNvSpPr/>
          <p:nvPr/>
        </p:nvSpPr>
        <p:spPr>
          <a:xfrm>
            <a:off x="23660380" y="15922457"/>
            <a:ext cx="403234" cy="403234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9" name="椭圆 1208">
            <a:extLst>
              <a:ext uri="{FF2B5EF4-FFF2-40B4-BE49-F238E27FC236}">
                <a16:creationId xmlns:a16="http://schemas.microsoft.com/office/drawing/2014/main" id="{8CE2A477-D282-25CA-ED01-AF48117FA3CC}"/>
              </a:ext>
            </a:extLst>
          </p:cNvPr>
          <p:cNvSpPr/>
          <p:nvPr/>
        </p:nvSpPr>
        <p:spPr>
          <a:xfrm>
            <a:off x="23657227" y="16385058"/>
            <a:ext cx="403234" cy="403234"/>
          </a:xfrm>
          <a:prstGeom prst="ellipse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0" name="文本框 1209">
            <a:extLst>
              <a:ext uri="{FF2B5EF4-FFF2-40B4-BE49-F238E27FC236}">
                <a16:creationId xmlns:a16="http://schemas.microsoft.com/office/drawing/2014/main" id="{4464B351-4913-D934-4617-07CAAC90EFA2}"/>
              </a:ext>
            </a:extLst>
          </p:cNvPr>
          <p:cNvSpPr txBox="1"/>
          <p:nvPr/>
        </p:nvSpPr>
        <p:spPr>
          <a:xfrm>
            <a:off x="23706009" y="1592558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9B4E2F45-7C5A-79FA-530D-9C2EBDFAA855}"/>
              </a:ext>
            </a:extLst>
          </p:cNvPr>
          <p:cNvSpPr txBox="1"/>
          <p:nvPr/>
        </p:nvSpPr>
        <p:spPr>
          <a:xfrm>
            <a:off x="23695177" y="163887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2" name="文本框 1211">
            <a:extLst>
              <a:ext uri="{FF2B5EF4-FFF2-40B4-BE49-F238E27FC236}">
                <a16:creationId xmlns:a16="http://schemas.microsoft.com/office/drawing/2014/main" id="{BD7FC322-EE51-E2C7-796E-53EB268CED58}"/>
              </a:ext>
            </a:extLst>
          </p:cNvPr>
          <p:cNvSpPr txBox="1"/>
          <p:nvPr/>
        </p:nvSpPr>
        <p:spPr>
          <a:xfrm>
            <a:off x="24354382" y="16018260"/>
            <a:ext cx="1394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Malignant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Yes / No</a:t>
            </a:r>
          </a:p>
        </p:txBody>
      </p:sp>
      <p:sp>
        <p:nvSpPr>
          <p:cNvPr id="1213" name="矩形 1212">
            <a:extLst>
              <a:ext uri="{FF2B5EF4-FFF2-40B4-BE49-F238E27FC236}">
                <a16:creationId xmlns:a16="http://schemas.microsoft.com/office/drawing/2014/main" id="{87A627ED-DAC6-3DC5-C61D-FC1380BA769B}"/>
              </a:ext>
            </a:extLst>
          </p:cNvPr>
          <p:cNvSpPr/>
          <p:nvPr/>
        </p:nvSpPr>
        <p:spPr>
          <a:xfrm rot="5400000">
            <a:off x="24636677" y="15653712"/>
            <a:ext cx="818169" cy="1436982"/>
          </a:xfrm>
          <a:prstGeom prst="rect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4" name="直线箭头连接符 1213">
            <a:extLst>
              <a:ext uri="{FF2B5EF4-FFF2-40B4-BE49-F238E27FC236}">
                <a16:creationId xmlns:a16="http://schemas.microsoft.com/office/drawing/2014/main" id="{1EE1A5FE-1E11-B2D2-F6FB-038D439EF564}"/>
              </a:ext>
            </a:extLst>
          </p:cNvPr>
          <p:cNvCxnSpPr>
            <a:cxnSpLocks/>
            <a:stCxn id="1205" idx="3"/>
          </p:cNvCxnSpPr>
          <p:nvPr/>
        </p:nvCxnSpPr>
        <p:spPr>
          <a:xfrm>
            <a:off x="22958720" y="16188721"/>
            <a:ext cx="48050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15" name="直线箭头连接符 1214">
            <a:extLst>
              <a:ext uri="{FF2B5EF4-FFF2-40B4-BE49-F238E27FC236}">
                <a16:creationId xmlns:a16="http://schemas.microsoft.com/office/drawing/2014/main" id="{60343132-5B42-43AC-607A-1EC4FBB521C0}"/>
              </a:ext>
            </a:extLst>
          </p:cNvPr>
          <p:cNvCxnSpPr>
            <a:cxnSpLocks/>
            <a:endCxn id="1189" idx="1"/>
          </p:cNvCxnSpPr>
          <p:nvPr/>
        </p:nvCxnSpPr>
        <p:spPr>
          <a:xfrm>
            <a:off x="20515352" y="13559582"/>
            <a:ext cx="47383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16" name="文本框 1215">
            <a:extLst>
              <a:ext uri="{FF2B5EF4-FFF2-40B4-BE49-F238E27FC236}">
                <a16:creationId xmlns:a16="http://schemas.microsoft.com/office/drawing/2014/main" id="{9F616EED-10E1-AA1A-7185-DB122D91F1AF}"/>
              </a:ext>
            </a:extLst>
          </p:cNvPr>
          <p:cNvSpPr txBox="1"/>
          <p:nvPr/>
        </p:nvSpPr>
        <p:spPr>
          <a:xfrm>
            <a:off x="20992929" y="19198035"/>
            <a:ext cx="149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Embedded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Patches</a:t>
            </a:r>
          </a:p>
        </p:txBody>
      </p:sp>
      <p:sp>
        <p:nvSpPr>
          <p:cNvPr id="1217" name="矩形 1216">
            <a:extLst>
              <a:ext uri="{FF2B5EF4-FFF2-40B4-BE49-F238E27FC236}">
                <a16:creationId xmlns:a16="http://schemas.microsoft.com/office/drawing/2014/main" id="{05480483-40B4-1862-16D9-E27DA0BADFEF}"/>
              </a:ext>
            </a:extLst>
          </p:cNvPr>
          <p:cNvSpPr/>
          <p:nvPr/>
        </p:nvSpPr>
        <p:spPr>
          <a:xfrm rot="5400000">
            <a:off x="21240932" y="18803952"/>
            <a:ext cx="1031420" cy="1467624"/>
          </a:xfrm>
          <a:prstGeom prst="rect">
            <a:avLst/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8" name="直线箭头连接符 1217">
            <a:extLst>
              <a:ext uri="{FF2B5EF4-FFF2-40B4-BE49-F238E27FC236}">
                <a16:creationId xmlns:a16="http://schemas.microsoft.com/office/drawing/2014/main" id="{9F62D022-765E-A84A-D50D-7903754AC4F4}"/>
              </a:ext>
            </a:extLst>
          </p:cNvPr>
          <p:cNvCxnSpPr>
            <a:cxnSpLocks/>
          </p:cNvCxnSpPr>
          <p:nvPr/>
        </p:nvCxnSpPr>
        <p:spPr>
          <a:xfrm>
            <a:off x="22506261" y="19541338"/>
            <a:ext cx="48050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19" name="圆角矩形 1218">
            <a:extLst>
              <a:ext uri="{FF2B5EF4-FFF2-40B4-BE49-F238E27FC236}">
                <a16:creationId xmlns:a16="http://schemas.microsoft.com/office/drawing/2014/main" id="{6316B665-89D6-FAD9-38DD-C97D2EDFBD4B}"/>
              </a:ext>
            </a:extLst>
          </p:cNvPr>
          <p:cNvSpPr/>
          <p:nvPr/>
        </p:nvSpPr>
        <p:spPr>
          <a:xfrm rot="5400000">
            <a:off x="22762773" y="19330712"/>
            <a:ext cx="863568" cy="438502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0" name="文本框 1219">
            <a:extLst>
              <a:ext uri="{FF2B5EF4-FFF2-40B4-BE49-F238E27FC236}">
                <a16:creationId xmlns:a16="http://schemas.microsoft.com/office/drawing/2014/main" id="{05E3BEB6-722F-B49F-B43B-9BA1E2E27898}"/>
              </a:ext>
            </a:extLst>
          </p:cNvPr>
          <p:cNvSpPr txBox="1"/>
          <p:nvPr/>
        </p:nvSpPr>
        <p:spPr>
          <a:xfrm rot="16200000">
            <a:off x="22755703" y="1937447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21" name="直线箭头连接符 1220">
            <a:extLst>
              <a:ext uri="{FF2B5EF4-FFF2-40B4-BE49-F238E27FC236}">
                <a16:creationId xmlns:a16="http://schemas.microsoft.com/office/drawing/2014/main" id="{1CB9E901-36C7-F460-D1F6-BDB1ED4DB70E}"/>
              </a:ext>
            </a:extLst>
          </p:cNvPr>
          <p:cNvCxnSpPr>
            <a:cxnSpLocks/>
          </p:cNvCxnSpPr>
          <p:nvPr/>
        </p:nvCxnSpPr>
        <p:spPr>
          <a:xfrm>
            <a:off x="23416975" y="19556368"/>
            <a:ext cx="48050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22" name="圆角矩形 1221">
            <a:extLst>
              <a:ext uri="{FF2B5EF4-FFF2-40B4-BE49-F238E27FC236}">
                <a16:creationId xmlns:a16="http://schemas.microsoft.com/office/drawing/2014/main" id="{46602DFC-E6B2-93CF-7F97-A591941D6E59}"/>
              </a:ext>
            </a:extLst>
          </p:cNvPr>
          <p:cNvSpPr/>
          <p:nvPr/>
        </p:nvSpPr>
        <p:spPr>
          <a:xfrm>
            <a:off x="23922326" y="19198219"/>
            <a:ext cx="1969536" cy="721037"/>
          </a:xfrm>
          <a:prstGeom prst="roundRect">
            <a:avLst>
              <a:gd name="adj" fmla="val 10750"/>
            </a:avLst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3" name="矩形 1222">
            <a:extLst>
              <a:ext uri="{FF2B5EF4-FFF2-40B4-BE49-F238E27FC236}">
                <a16:creationId xmlns:a16="http://schemas.microsoft.com/office/drawing/2014/main" id="{9A0D3FE7-552C-BDC4-BC3D-E9F31CC3F42A}"/>
              </a:ext>
            </a:extLst>
          </p:cNvPr>
          <p:cNvSpPr/>
          <p:nvPr/>
        </p:nvSpPr>
        <p:spPr>
          <a:xfrm>
            <a:off x="24134258" y="19339721"/>
            <a:ext cx="432196" cy="432196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38100" cap="flat" cmpd="sng" algn="ctr">
            <a:solidFill>
              <a:srgbClr val="F7964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4" name="矩形 1223">
            <a:extLst>
              <a:ext uri="{FF2B5EF4-FFF2-40B4-BE49-F238E27FC236}">
                <a16:creationId xmlns:a16="http://schemas.microsoft.com/office/drawing/2014/main" id="{791FF537-73B2-D28B-53FA-D2506488AD80}"/>
              </a:ext>
            </a:extLst>
          </p:cNvPr>
          <p:cNvSpPr/>
          <p:nvPr/>
        </p:nvSpPr>
        <p:spPr>
          <a:xfrm>
            <a:off x="24665411" y="19342339"/>
            <a:ext cx="432196" cy="432196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38100" cap="flat" cmpd="sng" algn="ctr">
            <a:solidFill>
              <a:srgbClr val="F7964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5" name="矩形 1224">
            <a:extLst>
              <a:ext uri="{FF2B5EF4-FFF2-40B4-BE49-F238E27FC236}">
                <a16:creationId xmlns:a16="http://schemas.microsoft.com/office/drawing/2014/main" id="{B0FC862F-6207-3654-44E4-80F1EBCE4AB0}"/>
              </a:ext>
            </a:extLst>
          </p:cNvPr>
          <p:cNvSpPr/>
          <p:nvPr/>
        </p:nvSpPr>
        <p:spPr>
          <a:xfrm>
            <a:off x="25210257" y="19339721"/>
            <a:ext cx="432196" cy="432196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38100" cap="flat" cmpd="sng" algn="ctr">
            <a:solidFill>
              <a:srgbClr val="F7964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6" name="文本框 1225">
            <a:extLst>
              <a:ext uri="{FF2B5EF4-FFF2-40B4-BE49-F238E27FC236}">
                <a16:creationId xmlns:a16="http://schemas.microsoft.com/office/drawing/2014/main" id="{C81FCC2A-F5CD-9139-7687-225DCA2792BE}"/>
              </a:ext>
            </a:extLst>
          </p:cNvPr>
          <p:cNvSpPr txBox="1"/>
          <p:nvPr/>
        </p:nvSpPr>
        <p:spPr>
          <a:xfrm>
            <a:off x="23073014" y="18150349"/>
            <a:ext cx="2778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Transformer Encoder</a:t>
            </a:r>
          </a:p>
        </p:txBody>
      </p:sp>
      <p:grpSp>
        <p:nvGrpSpPr>
          <p:cNvPr id="1227" name="组合 1226">
            <a:extLst>
              <a:ext uri="{FF2B5EF4-FFF2-40B4-BE49-F238E27FC236}">
                <a16:creationId xmlns:a16="http://schemas.microsoft.com/office/drawing/2014/main" id="{396B71D0-97E5-F485-E34D-1EE15722556E}"/>
              </a:ext>
            </a:extLst>
          </p:cNvPr>
          <p:cNvGrpSpPr/>
          <p:nvPr/>
        </p:nvGrpSpPr>
        <p:grpSpPr>
          <a:xfrm>
            <a:off x="21182343" y="22037672"/>
            <a:ext cx="6014688" cy="3068425"/>
            <a:chOff x="13279265" y="19082127"/>
            <a:chExt cx="6014688" cy="3068425"/>
          </a:xfrm>
        </p:grpSpPr>
        <p:sp>
          <p:nvSpPr>
            <p:cNvPr id="1228" name="圆角矩形 1227">
              <a:extLst>
                <a:ext uri="{FF2B5EF4-FFF2-40B4-BE49-F238E27FC236}">
                  <a16:creationId xmlns:a16="http://schemas.microsoft.com/office/drawing/2014/main" id="{37471DBD-99DD-29ED-CCBF-76CCEF8617BA}"/>
                </a:ext>
              </a:extLst>
            </p:cNvPr>
            <p:cNvSpPr/>
            <p:nvPr/>
          </p:nvSpPr>
          <p:spPr>
            <a:xfrm>
              <a:off x="13482169" y="19082127"/>
              <a:ext cx="5811784" cy="2905359"/>
            </a:xfrm>
            <a:prstGeom prst="roundRect">
              <a:avLst>
                <a:gd name="adj" fmla="val 3239"/>
              </a:avLst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" name="圆角矩形 1228">
              <a:extLst>
                <a:ext uri="{FF2B5EF4-FFF2-40B4-BE49-F238E27FC236}">
                  <a16:creationId xmlns:a16="http://schemas.microsoft.com/office/drawing/2014/main" id="{D42D9CAE-96A4-53D3-3AE1-B2CE86869EE2}"/>
                </a:ext>
              </a:extLst>
            </p:cNvPr>
            <p:cNvSpPr/>
            <p:nvPr/>
          </p:nvSpPr>
          <p:spPr>
            <a:xfrm>
              <a:off x="13380717" y="19165151"/>
              <a:ext cx="5811784" cy="2905359"/>
            </a:xfrm>
            <a:prstGeom prst="roundRect">
              <a:avLst>
                <a:gd name="adj" fmla="val 3239"/>
              </a:avLst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0" name="圆角矩形 1229">
              <a:extLst>
                <a:ext uri="{FF2B5EF4-FFF2-40B4-BE49-F238E27FC236}">
                  <a16:creationId xmlns:a16="http://schemas.microsoft.com/office/drawing/2014/main" id="{AB9EF37C-6774-74A8-207F-A6B7E6A9ECD1}"/>
                </a:ext>
              </a:extLst>
            </p:cNvPr>
            <p:cNvSpPr/>
            <p:nvPr/>
          </p:nvSpPr>
          <p:spPr>
            <a:xfrm>
              <a:off x="13279265" y="19245193"/>
              <a:ext cx="5811784" cy="2905359"/>
            </a:xfrm>
            <a:prstGeom prst="roundRect">
              <a:avLst>
                <a:gd name="adj" fmla="val 3239"/>
              </a:avLst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1" name="组合 1230">
            <a:extLst>
              <a:ext uri="{FF2B5EF4-FFF2-40B4-BE49-F238E27FC236}">
                <a16:creationId xmlns:a16="http://schemas.microsoft.com/office/drawing/2014/main" id="{7B40532E-FC63-9908-7FB7-6A1C74AD46C3}"/>
              </a:ext>
            </a:extLst>
          </p:cNvPr>
          <p:cNvGrpSpPr/>
          <p:nvPr/>
        </p:nvGrpSpPr>
        <p:grpSpPr>
          <a:xfrm>
            <a:off x="21961860" y="22768223"/>
            <a:ext cx="4506833" cy="1300745"/>
            <a:chOff x="14223088" y="19812549"/>
            <a:chExt cx="4506833" cy="1300745"/>
          </a:xfrm>
        </p:grpSpPr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F5B988CD-869D-8F12-0616-EFFB913A370B}"/>
                </a:ext>
              </a:extLst>
            </p:cNvPr>
            <p:cNvGrpSpPr/>
            <p:nvPr/>
          </p:nvGrpSpPr>
          <p:grpSpPr>
            <a:xfrm>
              <a:off x="14223088" y="19812923"/>
              <a:ext cx="1296650" cy="1299375"/>
              <a:chOff x="14216462" y="19940084"/>
              <a:chExt cx="1296650" cy="1299375"/>
            </a:xfrm>
          </p:grpSpPr>
          <p:sp>
            <p:nvSpPr>
              <p:cNvPr id="1253" name="矩形 1252">
                <a:extLst>
                  <a:ext uri="{FF2B5EF4-FFF2-40B4-BE49-F238E27FC236}">
                    <a16:creationId xmlns:a16="http://schemas.microsoft.com/office/drawing/2014/main" id="{8D279E56-2356-BA07-D1EF-92773BAC84F0}"/>
                  </a:ext>
                </a:extLst>
              </p:cNvPr>
              <p:cNvSpPr/>
              <p:nvPr/>
            </p:nvSpPr>
            <p:spPr>
              <a:xfrm>
                <a:off x="14217480" y="19941332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4" name="矩形 1253">
                <a:extLst>
                  <a:ext uri="{FF2B5EF4-FFF2-40B4-BE49-F238E27FC236}">
                    <a16:creationId xmlns:a16="http://schemas.microsoft.com/office/drawing/2014/main" id="{4FF2E2C5-4466-DE0E-FF97-A337644944BA}"/>
                  </a:ext>
                </a:extLst>
              </p:cNvPr>
              <p:cNvSpPr/>
              <p:nvPr/>
            </p:nvSpPr>
            <p:spPr>
              <a:xfrm>
                <a:off x="14645982" y="19940084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5" name="矩形 1254">
                <a:extLst>
                  <a:ext uri="{FF2B5EF4-FFF2-40B4-BE49-F238E27FC236}">
                    <a16:creationId xmlns:a16="http://schemas.microsoft.com/office/drawing/2014/main" id="{3704704E-C86B-898A-B04D-4B07707CC540}"/>
                  </a:ext>
                </a:extLst>
              </p:cNvPr>
              <p:cNvSpPr/>
              <p:nvPr/>
            </p:nvSpPr>
            <p:spPr>
              <a:xfrm>
                <a:off x="15080916" y="19941332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6" name="矩形 1255">
                <a:extLst>
                  <a:ext uri="{FF2B5EF4-FFF2-40B4-BE49-F238E27FC236}">
                    <a16:creationId xmlns:a16="http://schemas.microsoft.com/office/drawing/2014/main" id="{4196E25F-2F5D-6BF9-D6E8-7464AFA2DF54}"/>
                  </a:ext>
                </a:extLst>
              </p:cNvPr>
              <p:cNvSpPr/>
              <p:nvPr/>
            </p:nvSpPr>
            <p:spPr>
              <a:xfrm>
                <a:off x="14216462" y="20374206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7" name="矩形 1256">
                <a:extLst>
                  <a:ext uri="{FF2B5EF4-FFF2-40B4-BE49-F238E27FC236}">
                    <a16:creationId xmlns:a16="http://schemas.microsoft.com/office/drawing/2014/main" id="{A7FF3400-2BDC-BFCE-D235-2AB243C5E862}"/>
                  </a:ext>
                </a:extLst>
              </p:cNvPr>
              <p:cNvSpPr/>
              <p:nvPr/>
            </p:nvSpPr>
            <p:spPr>
              <a:xfrm>
                <a:off x="14651823" y="20381367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8" name="矩形 1257">
                <a:extLst>
                  <a:ext uri="{FF2B5EF4-FFF2-40B4-BE49-F238E27FC236}">
                    <a16:creationId xmlns:a16="http://schemas.microsoft.com/office/drawing/2014/main" id="{3F545ED2-54B4-2112-28D1-4B09DA412B5C}"/>
                  </a:ext>
                </a:extLst>
              </p:cNvPr>
              <p:cNvSpPr/>
              <p:nvPr/>
            </p:nvSpPr>
            <p:spPr>
              <a:xfrm>
                <a:off x="15079379" y="20378820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9" name="矩形 1258">
                <a:extLst>
                  <a:ext uri="{FF2B5EF4-FFF2-40B4-BE49-F238E27FC236}">
                    <a16:creationId xmlns:a16="http://schemas.microsoft.com/office/drawing/2014/main" id="{E2A5DAAB-6343-DFB1-A4A6-CFB6694343F9}"/>
                  </a:ext>
                </a:extLst>
              </p:cNvPr>
              <p:cNvSpPr/>
              <p:nvPr/>
            </p:nvSpPr>
            <p:spPr>
              <a:xfrm>
                <a:off x="14216462" y="20807263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0" name="矩形 1259">
                <a:extLst>
                  <a:ext uri="{FF2B5EF4-FFF2-40B4-BE49-F238E27FC236}">
                    <a16:creationId xmlns:a16="http://schemas.microsoft.com/office/drawing/2014/main" id="{CF09CECA-366D-FB78-8B8B-A4AADF59DA86}"/>
                  </a:ext>
                </a:extLst>
              </p:cNvPr>
              <p:cNvSpPr/>
              <p:nvPr/>
            </p:nvSpPr>
            <p:spPr>
              <a:xfrm>
                <a:off x="14645982" y="20807263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1" name="矩形 1260">
                <a:extLst>
                  <a:ext uri="{FF2B5EF4-FFF2-40B4-BE49-F238E27FC236}">
                    <a16:creationId xmlns:a16="http://schemas.microsoft.com/office/drawing/2014/main" id="{864A9DBA-4736-887E-0420-132423D3857E}"/>
                  </a:ext>
                </a:extLst>
              </p:cNvPr>
              <p:cNvSpPr/>
              <p:nvPr/>
            </p:nvSpPr>
            <p:spPr>
              <a:xfrm>
                <a:off x="15077179" y="20807263"/>
                <a:ext cx="432196" cy="432196"/>
              </a:xfrm>
              <a:prstGeom prst="rect">
                <a:avLst/>
              </a:prstGeom>
              <a:solidFill>
                <a:srgbClr val="8064A2">
                  <a:lumMod val="20000"/>
                  <a:lumOff val="8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33" name="组合 1232">
              <a:extLst>
                <a:ext uri="{FF2B5EF4-FFF2-40B4-BE49-F238E27FC236}">
                  <a16:creationId xmlns:a16="http://schemas.microsoft.com/office/drawing/2014/main" id="{ACE894A4-26C9-BC01-3303-4BC14F99AC0A}"/>
                </a:ext>
              </a:extLst>
            </p:cNvPr>
            <p:cNvGrpSpPr/>
            <p:nvPr/>
          </p:nvGrpSpPr>
          <p:grpSpPr>
            <a:xfrm>
              <a:off x="15829030" y="19815167"/>
              <a:ext cx="1296650" cy="1298127"/>
              <a:chOff x="14117678" y="19943903"/>
              <a:chExt cx="1296650" cy="1298127"/>
            </a:xfrm>
            <a:solidFill>
              <a:srgbClr val="1F497D">
                <a:lumMod val="20000"/>
                <a:lumOff val="80000"/>
              </a:srgbClr>
            </a:solidFill>
          </p:grpSpPr>
          <p:sp>
            <p:nvSpPr>
              <p:cNvPr id="1244" name="矩形 1243">
                <a:extLst>
                  <a:ext uri="{FF2B5EF4-FFF2-40B4-BE49-F238E27FC236}">
                    <a16:creationId xmlns:a16="http://schemas.microsoft.com/office/drawing/2014/main" id="{DB25E036-91EC-14EF-A850-DA5BDB207151}"/>
                  </a:ext>
                </a:extLst>
              </p:cNvPr>
              <p:cNvSpPr/>
              <p:nvPr/>
            </p:nvSpPr>
            <p:spPr>
              <a:xfrm>
                <a:off x="14118696" y="19943903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5" name="矩形 1244">
                <a:extLst>
                  <a:ext uri="{FF2B5EF4-FFF2-40B4-BE49-F238E27FC236}">
                    <a16:creationId xmlns:a16="http://schemas.microsoft.com/office/drawing/2014/main" id="{A582E76B-3F9E-EDC9-4CF0-1A910ABAF32C}"/>
                  </a:ext>
                </a:extLst>
              </p:cNvPr>
              <p:cNvSpPr/>
              <p:nvPr/>
            </p:nvSpPr>
            <p:spPr>
              <a:xfrm>
                <a:off x="14553039" y="19946521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6" name="矩形 1245">
                <a:extLst>
                  <a:ext uri="{FF2B5EF4-FFF2-40B4-BE49-F238E27FC236}">
                    <a16:creationId xmlns:a16="http://schemas.microsoft.com/office/drawing/2014/main" id="{856DE627-0F95-93DF-E87B-46E612A8A4A1}"/>
                  </a:ext>
                </a:extLst>
              </p:cNvPr>
              <p:cNvSpPr/>
              <p:nvPr/>
            </p:nvSpPr>
            <p:spPr>
              <a:xfrm>
                <a:off x="14982132" y="19943903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7" name="矩形 1246">
                <a:extLst>
                  <a:ext uri="{FF2B5EF4-FFF2-40B4-BE49-F238E27FC236}">
                    <a16:creationId xmlns:a16="http://schemas.microsoft.com/office/drawing/2014/main" id="{450C3529-006C-802C-B6AE-9AB351526C18}"/>
                  </a:ext>
                </a:extLst>
              </p:cNvPr>
              <p:cNvSpPr/>
              <p:nvPr/>
            </p:nvSpPr>
            <p:spPr>
              <a:xfrm>
                <a:off x="14117678" y="20376777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8" name="矩形 1247">
                <a:extLst>
                  <a:ext uri="{FF2B5EF4-FFF2-40B4-BE49-F238E27FC236}">
                    <a16:creationId xmlns:a16="http://schemas.microsoft.com/office/drawing/2014/main" id="{0B68E64E-9838-21FB-B5FD-7D7CB2819D67}"/>
                  </a:ext>
                </a:extLst>
              </p:cNvPr>
              <p:cNvSpPr/>
              <p:nvPr/>
            </p:nvSpPr>
            <p:spPr>
              <a:xfrm>
                <a:off x="14553039" y="20383938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9" name="矩形 1248">
                <a:extLst>
                  <a:ext uri="{FF2B5EF4-FFF2-40B4-BE49-F238E27FC236}">
                    <a16:creationId xmlns:a16="http://schemas.microsoft.com/office/drawing/2014/main" id="{AEE06235-565F-3EE4-7BF5-723008AB8DF1}"/>
                  </a:ext>
                </a:extLst>
              </p:cNvPr>
              <p:cNvSpPr/>
              <p:nvPr/>
            </p:nvSpPr>
            <p:spPr>
              <a:xfrm>
                <a:off x="14980595" y="20381391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0" name="矩形 1249">
                <a:extLst>
                  <a:ext uri="{FF2B5EF4-FFF2-40B4-BE49-F238E27FC236}">
                    <a16:creationId xmlns:a16="http://schemas.microsoft.com/office/drawing/2014/main" id="{39F83E46-9545-0E76-BA7F-664B8A0E014E}"/>
                  </a:ext>
                </a:extLst>
              </p:cNvPr>
              <p:cNvSpPr/>
              <p:nvPr/>
            </p:nvSpPr>
            <p:spPr>
              <a:xfrm>
                <a:off x="14117678" y="20809834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1" name="矩形 1250">
                <a:extLst>
                  <a:ext uri="{FF2B5EF4-FFF2-40B4-BE49-F238E27FC236}">
                    <a16:creationId xmlns:a16="http://schemas.microsoft.com/office/drawing/2014/main" id="{F119199A-5A1E-D1DC-F5DD-EAEFE757F359}"/>
                  </a:ext>
                </a:extLst>
              </p:cNvPr>
              <p:cNvSpPr/>
              <p:nvPr/>
            </p:nvSpPr>
            <p:spPr>
              <a:xfrm>
                <a:off x="14547198" y="20809834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2" name="矩形 1251">
                <a:extLst>
                  <a:ext uri="{FF2B5EF4-FFF2-40B4-BE49-F238E27FC236}">
                    <a16:creationId xmlns:a16="http://schemas.microsoft.com/office/drawing/2014/main" id="{E193A173-E5BC-2A3D-E3A7-B482DDFC5E12}"/>
                  </a:ext>
                </a:extLst>
              </p:cNvPr>
              <p:cNvSpPr/>
              <p:nvPr/>
            </p:nvSpPr>
            <p:spPr>
              <a:xfrm>
                <a:off x="14978395" y="20809834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34" name="组合 1233">
              <a:extLst>
                <a:ext uri="{FF2B5EF4-FFF2-40B4-BE49-F238E27FC236}">
                  <a16:creationId xmlns:a16="http://schemas.microsoft.com/office/drawing/2014/main" id="{CBA03D19-206F-90C3-041C-0D1E8D93812E}"/>
                </a:ext>
              </a:extLst>
            </p:cNvPr>
            <p:cNvGrpSpPr/>
            <p:nvPr/>
          </p:nvGrpSpPr>
          <p:grpSpPr>
            <a:xfrm>
              <a:off x="17433271" y="19812549"/>
              <a:ext cx="1296650" cy="1298127"/>
              <a:chOff x="13997103" y="19927781"/>
              <a:chExt cx="1296650" cy="1298127"/>
            </a:xfrm>
            <a:solidFill>
              <a:srgbClr val="F79646">
                <a:lumMod val="20000"/>
                <a:lumOff val="80000"/>
              </a:srgbClr>
            </a:solidFill>
          </p:grpSpPr>
          <p:sp>
            <p:nvSpPr>
              <p:cNvPr id="1235" name="矩形 1234">
                <a:extLst>
                  <a:ext uri="{FF2B5EF4-FFF2-40B4-BE49-F238E27FC236}">
                    <a16:creationId xmlns:a16="http://schemas.microsoft.com/office/drawing/2014/main" id="{6FD8BBBD-764B-FB31-8167-9502B886899E}"/>
                  </a:ext>
                </a:extLst>
              </p:cNvPr>
              <p:cNvSpPr/>
              <p:nvPr/>
            </p:nvSpPr>
            <p:spPr>
              <a:xfrm>
                <a:off x="13998121" y="19927781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6" name="矩形 1235">
                <a:extLst>
                  <a:ext uri="{FF2B5EF4-FFF2-40B4-BE49-F238E27FC236}">
                    <a16:creationId xmlns:a16="http://schemas.microsoft.com/office/drawing/2014/main" id="{E6032C88-500B-FC18-E001-23513FA5F7A2}"/>
                  </a:ext>
                </a:extLst>
              </p:cNvPr>
              <p:cNvSpPr/>
              <p:nvPr/>
            </p:nvSpPr>
            <p:spPr>
              <a:xfrm>
                <a:off x="14432464" y="19930399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7" name="矩形 1236">
                <a:extLst>
                  <a:ext uri="{FF2B5EF4-FFF2-40B4-BE49-F238E27FC236}">
                    <a16:creationId xmlns:a16="http://schemas.microsoft.com/office/drawing/2014/main" id="{6EFB6F32-DD84-531A-A016-5C44EADD5060}"/>
                  </a:ext>
                </a:extLst>
              </p:cNvPr>
              <p:cNvSpPr/>
              <p:nvPr/>
            </p:nvSpPr>
            <p:spPr>
              <a:xfrm>
                <a:off x="14861557" y="19927781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8" name="矩形 1237">
                <a:extLst>
                  <a:ext uri="{FF2B5EF4-FFF2-40B4-BE49-F238E27FC236}">
                    <a16:creationId xmlns:a16="http://schemas.microsoft.com/office/drawing/2014/main" id="{14B894CC-6ECB-095D-1885-CFA1CAB34C42}"/>
                  </a:ext>
                </a:extLst>
              </p:cNvPr>
              <p:cNvSpPr/>
              <p:nvPr/>
            </p:nvSpPr>
            <p:spPr>
              <a:xfrm>
                <a:off x="13997103" y="20360655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9" name="矩形 1238">
                <a:extLst>
                  <a:ext uri="{FF2B5EF4-FFF2-40B4-BE49-F238E27FC236}">
                    <a16:creationId xmlns:a16="http://schemas.microsoft.com/office/drawing/2014/main" id="{98C2C130-2351-5C5A-DAA9-CC4FDCFC451A}"/>
                  </a:ext>
                </a:extLst>
              </p:cNvPr>
              <p:cNvSpPr/>
              <p:nvPr/>
            </p:nvSpPr>
            <p:spPr>
              <a:xfrm>
                <a:off x="14432464" y="20367816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0" name="矩形 1239">
                <a:extLst>
                  <a:ext uri="{FF2B5EF4-FFF2-40B4-BE49-F238E27FC236}">
                    <a16:creationId xmlns:a16="http://schemas.microsoft.com/office/drawing/2014/main" id="{9FF78269-BDE7-E9AB-DEF8-284289F188A1}"/>
                  </a:ext>
                </a:extLst>
              </p:cNvPr>
              <p:cNvSpPr/>
              <p:nvPr/>
            </p:nvSpPr>
            <p:spPr>
              <a:xfrm>
                <a:off x="14860020" y="20365269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1" name="矩形 1240">
                <a:extLst>
                  <a:ext uri="{FF2B5EF4-FFF2-40B4-BE49-F238E27FC236}">
                    <a16:creationId xmlns:a16="http://schemas.microsoft.com/office/drawing/2014/main" id="{9E8A1134-EE36-AAF3-23AF-5FF5A3CFDD88}"/>
                  </a:ext>
                </a:extLst>
              </p:cNvPr>
              <p:cNvSpPr/>
              <p:nvPr/>
            </p:nvSpPr>
            <p:spPr>
              <a:xfrm>
                <a:off x="13997103" y="20793712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2" name="矩形 1241">
                <a:extLst>
                  <a:ext uri="{FF2B5EF4-FFF2-40B4-BE49-F238E27FC236}">
                    <a16:creationId xmlns:a16="http://schemas.microsoft.com/office/drawing/2014/main" id="{FA70A1BA-10A6-47B9-C5EE-D69C2AB892EA}"/>
                  </a:ext>
                </a:extLst>
              </p:cNvPr>
              <p:cNvSpPr/>
              <p:nvPr/>
            </p:nvSpPr>
            <p:spPr>
              <a:xfrm>
                <a:off x="14426623" y="20793712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3" name="矩形 1242">
                <a:extLst>
                  <a:ext uri="{FF2B5EF4-FFF2-40B4-BE49-F238E27FC236}">
                    <a16:creationId xmlns:a16="http://schemas.microsoft.com/office/drawing/2014/main" id="{BF69FF6B-7641-0F2F-C69B-AAE70D5DADBE}"/>
                  </a:ext>
                </a:extLst>
              </p:cNvPr>
              <p:cNvSpPr/>
              <p:nvPr/>
            </p:nvSpPr>
            <p:spPr>
              <a:xfrm>
                <a:off x="14857820" y="20793712"/>
                <a:ext cx="432196" cy="432196"/>
              </a:xfrm>
              <a:prstGeom prst="rect">
                <a:avLst/>
              </a:prstGeom>
              <a:grp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09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262" name="肘形连接符 1261">
            <a:extLst>
              <a:ext uri="{FF2B5EF4-FFF2-40B4-BE49-F238E27FC236}">
                <a16:creationId xmlns:a16="http://schemas.microsoft.com/office/drawing/2014/main" id="{D8AC29CA-CE01-8BD0-0183-0455EA27F0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93632" y="19569523"/>
            <a:ext cx="3503759" cy="1538620"/>
          </a:xfrm>
          <a:prstGeom prst="bentConnector3">
            <a:avLst>
              <a:gd name="adj1" fmla="val -16402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63" name="直线箭头连接符 1262">
            <a:extLst>
              <a:ext uri="{FF2B5EF4-FFF2-40B4-BE49-F238E27FC236}">
                <a16:creationId xmlns:a16="http://schemas.microsoft.com/office/drawing/2014/main" id="{6CF6E4BC-B457-F3E5-9845-5036FCC2B619}"/>
              </a:ext>
            </a:extLst>
          </p:cNvPr>
          <p:cNvCxnSpPr>
            <a:cxnSpLocks/>
          </p:cNvCxnSpPr>
          <p:nvPr/>
        </p:nvCxnSpPr>
        <p:spPr>
          <a:xfrm>
            <a:off x="22613633" y="21102569"/>
            <a:ext cx="5751" cy="163612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64" name="肘形连接符 1263">
            <a:extLst>
              <a:ext uri="{FF2B5EF4-FFF2-40B4-BE49-F238E27FC236}">
                <a16:creationId xmlns:a16="http://schemas.microsoft.com/office/drawing/2014/main" id="{7F4DB93E-D683-439B-9585-2BAAE652204E}"/>
              </a:ext>
            </a:extLst>
          </p:cNvPr>
          <p:cNvCxnSpPr>
            <a:cxnSpLocks/>
            <a:endCxn id="1245" idx="0"/>
          </p:cNvCxnSpPr>
          <p:nvPr/>
        </p:nvCxnSpPr>
        <p:spPr>
          <a:xfrm>
            <a:off x="22619384" y="21720725"/>
            <a:ext cx="1599877" cy="1052728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65" name="肘形连接符 1264">
            <a:extLst>
              <a:ext uri="{FF2B5EF4-FFF2-40B4-BE49-F238E27FC236}">
                <a16:creationId xmlns:a16="http://schemas.microsoft.com/office/drawing/2014/main" id="{0BDBE52A-A5A5-4807-24D8-E8EDBD062D0F}"/>
              </a:ext>
            </a:extLst>
          </p:cNvPr>
          <p:cNvCxnSpPr>
            <a:cxnSpLocks/>
            <a:endCxn id="1236" idx="0"/>
          </p:cNvCxnSpPr>
          <p:nvPr/>
        </p:nvCxnSpPr>
        <p:spPr>
          <a:xfrm>
            <a:off x="22619378" y="21721592"/>
            <a:ext cx="3204118" cy="1049249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66" name="文本框 1265">
            <a:extLst>
              <a:ext uri="{FF2B5EF4-FFF2-40B4-BE49-F238E27FC236}">
                <a16:creationId xmlns:a16="http://schemas.microsoft.com/office/drawing/2014/main" id="{C49E7451-CCF9-E5AC-06DE-6ACA45EE0231}"/>
              </a:ext>
            </a:extLst>
          </p:cNvPr>
          <p:cNvSpPr txBox="1"/>
          <p:nvPr/>
        </p:nvSpPr>
        <p:spPr>
          <a:xfrm>
            <a:off x="22584326" y="2225487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67" name="文本框 1266">
            <a:extLst>
              <a:ext uri="{FF2B5EF4-FFF2-40B4-BE49-F238E27FC236}">
                <a16:creationId xmlns:a16="http://schemas.microsoft.com/office/drawing/2014/main" id="{1C494650-D79A-17DD-F302-33407CFC56BE}"/>
              </a:ext>
            </a:extLst>
          </p:cNvPr>
          <p:cNvSpPr txBox="1"/>
          <p:nvPr/>
        </p:nvSpPr>
        <p:spPr>
          <a:xfrm>
            <a:off x="24191766" y="22256242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68" name="文本框 1267">
            <a:extLst>
              <a:ext uri="{FF2B5EF4-FFF2-40B4-BE49-F238E27FC236}">
                <a16:creationId xmlns:a16="http://schemas.microsoft.com/office/drawing/2014/main" id="{629C81A7-E190-54B1-1CEA-73CFBA014573}"/>
              </a:ext>
            </a:extLst>
          </p:cNvPr>
          <p:cNvSpPr txBox="1"/>
          <p:nvPr/>
        </p:nvSpPr>
        <p:spPr>
          <a:xfrm>
            <a:off x="25804471" y="222692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69" name="文本框 1268">
            <a:extLst>
              <a:ext uri="{FF2B5EF4-FFF2-40B4-BE49-F238E27FC236}">
                <a16:creationId xmlns:a16="http://schemas.microsoft.com/office/drawing/2014/main" id="{D2A6B162-D9C1-1846-3A84-9FC33A043D33}"/>
              </a:ext>
            </a:extLst>
          </p:cNvPr>
          <p:cNvSpPr txBox="1"/>
          <p:nvPr/>
        </p:nvSpPr>
        <p:spPr>
          <a:xfrm>
            <a:off x="27133851" y="23274739"/>
            <a:ext cx="865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Multi-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head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70" name="曲线连接符 1269">
            <a:extLst>
              <a:ext uri="{FF2B5EF4-FFF2-40B4-BE49-F238E27FC236}">
                <a16:creationId xmlns:a16="http://schemas.microsoft.com/office/drawing/2014/main" id="{F25B8FAB-C4EE-D53A-A7AF-AAF7B7D6E258}"/>
              </a:ext>
            </a:extLst>
          </p:cNvPr>
          <p:cNvCxnSpPr>
            <a:stCxn id="1228" idx="3"/>
            <a:endCxn id="1230" idx="3"/>
          </p:cNvCxnSpPr>
          <p:nvPr/>
        </p:nvCxnSpPr>
        <p:spPr>
          <a:xfrm flipH="1">
            <a:off x="26994127" y="23490346"/>
            <a:ext cx="202904" cy="163066"/>
          </a:xfrm>
          <a:prstGeom prst="curvedConnector3">
            <a:avLst>
              <a:gd name="adj1" fmla="val -20218"/>
            </a:avLst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1" name="肘形连接符 1270">
            <a:extLst>
              <a:ext uri="{FF2B5EF4-FFF2-40B4-BE49-F238E27FC236}">
                <a16:creationId xmlns:a16="http://schemas.microsoft.com/office/drawing/2014/main" id="{883CB542-320A-F477-F9A1-54079169C47C}"/>
              </a:ext>
            </a:extLst>
          </p:cNvPr>
          <p:cNvCxnSpPr>
            <a:cxnSpLocks/>
            <a:stCxn id="1260" idx="2"/>
          </p:cNvCxnSpPr>
          <p:nvPr/>
        </p:nvCxnSpPr>
        <p:spPr>
          <a:xfrm rot="16200000" flipH="1">
            <a:off x="22762640" y="23912804"/>
            <a:ext cx="314505" cy="624828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72" name="肘形连接符 1271">
            <a:extLst>
              <a:ext uri="{FF2B5EF4-FFF2-40B4-BE49-F238E27FC236}">
                <a16:creationId xmlns:a16="http://schemas.microsoft.com/office/drawing/2014/main" id="{32C6A254-B5AF-1CCD-93BA-07AC06054649}"/>
              </a:ext>
            </a:extLst>
          </p:cNvPr>
          <p:cNvCxnSpPr>
            <a:cxnSpLocks/>
            <a:stCxn id="1251" idx="2"/>
          </p:cNvCxnSpPr>
          <p:nvPr/>
        </p:nvCxnSpPr>
        <p:spPr>
          <a:xfrm rot="5400000">
            <a:off x="23755622" y="23927256"/>
            <a:ext cx="316080" cy="599505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273" name="组合 1272">
            <a:extLst>
              <a:ext uri="{FF2B5EF4-FFF2-40B4-BE49-F238E27FC236}">
                <a16:creationId xmlns:a16="http://schemas.microsoft.com/office/drawing/2014/main" id="{0CD73606-A7BF-07A1-D729-F6924F5B45B7}"/>
              </a:ext>
            </a:extLst>
          </p:cNvPr>
          <p:cNvGrpSpPr/>
          <p:nvPr/>
        </p:nvGrpSpPr>
        <p:grpSpPr>
          <a:xfrm rot="2645354">
            <a:off x="23297376" y="24225402"/>
            <a:ext cx="247613" cy="247613"/>
            <a:chOff x="6502776" y="12290113"/>
            <a:chExt cx="403234" cy="403234"/>
          </a:xfrm>
        </p:grpSpPr>
        <p:sp>
          <p:nvSpPr>
            <p:cNvPr id="1274" name="椭圆 1273">
              <a:extLst>
                <a:ext uri="{FF2B5EF4-FFF2-40B4-BE49-F238E27FC236}">
                  <a16:creationId xmlns:a16="http://schemas.microsoft.com/office/drawing/2014/main" id="{3485F21A-C622-7491-387F-4F16B2F60F3A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75" name="直线连接符 1274">
              <a:extLst>
                <a:ext uri="{FF2B5EF4-FFF2-40B4-BE49-F238E27FC236}">
                  <a16:creationId xmlns:a16="http://schemas.microsoft.com/office/drawing/2014/main" id="{4A54F4AF-21F7-6340-3F33-E23C0916269C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76" name="直线连接符 1275">
              <a:extLst>
                <a:ext uri="{FF2B5EF4-FFF2-40B4-BE49-F238E27FC236}">
                  <a16:creationId xmlns:a16="http://schemas.microsoft.com/office/drawing/2014/main" id="{A20523D9-2704-0B3E-DFD8-76E46086DC08}"/>
                </a:ext>
              </a:extLst>
            </p:cNvPr>
            <p:cNvCxnSpPr>
              <a:cxnSpLocks/>
              <a:stCxn id="1274" idx="0"/>
              <a:endCxn id="1274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277" name="直线箭头连接符 1276">
            <a:extLst>
              <a:ext uri="{FF2B5EF4-FFF2-40B4-BE49-F238E27FC236}">
                <a16:creationId xmlns:a16="http://schemas.microsoft.com/office/drawing/2014/main" id="{18095C68-DEF1-09C7-DBDE-43E907F51CD6}"/>
              </a:ext>
            </a:extLst>
          </p:cNvPr>
          <p:cNvCxnSpPr>
            <a:cxnSpLocks/>
          </p:cNvCxnSpPr>
          <p:nvPr/>
        </p:nvCxnSpPr>
        <p:spPr>
          <a:xfrm>
            <a:off x="23421176" y="24524276"/>
            <a:ext cx="0" cy="2271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78" name="文本框 1277">
            <a:extLst>
              <a:ext uri="{FF2B5EF4-FFF2-40B4-BE49-F238E27FC236}">
                <a16:creationId xmlns:a16="http://schemas.microsoft.com/office/drawing/2014/main" id="{E3025326-9650-3379-D8F1-659FB31871CE}"/>
              </a:ext>
            </a:extLst>
          </p:cNvPr>
          <p:cNvSpPr txBox="1"/>
          <p:nvPr/>
        </p:nvSpPr>
        <p:spPr>
          <a:xfrm>
            <a:off x="22841139" y="24664900"/>
            <a:ext cx="1196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Softmax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79" name="肘形连接符 1278">
            <a:extLst>
              <a:ext uri="{FF2B5EF4-FFF2-40B4-BE49-F238E27FC236}">
                <a16:creationId xmlns:a16="http://schemas.microsoft.com/office/drawing/2014/main" id="{4CB92EB3-C277-00A0-5635-91D9C64CCF69}"/>
              </a:ext>
            </a:extLst>
          </p:cNvPr>
          <p:cNvCxnSpPr>
            <a:cxnSpLocks/>
            <a:stCxn id="1242" idx="2"/>
          </p:cNvCxnSpPr>
          <p:nvPr/>
        </p:nvCxnSpPr>
        <p:spPr>
          <a:xfrm rot="5400000">
            <a:off x="25022248" y="24078921"/>
            <a:ext cx="807984" cy="782830"/>
          </a:xfrm>
          <a:prstGeom prst="bentConnector3">
            <a:avLst>
              <a:gd name="adj1" fmla="val 10023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280" name="组合 1279">
            <a:extLst>
              <a:ext uri="{FF2B5EF4-FFF2-40B4-BE49-F238E27FC236}">
                <a16:creationId xmlns:a16="http://schemas.microsoft.com/office/drawing/2014/main" id="{54FCE119-1872-37D3-0B6D-34542B206009}"/>
              </a:ext>
            </a:extLst>
          </p:cNvPr>
          <p:cNvGrpSpPr/>
          <p:nvPr/>
        </p:nvGrpSpPr>
        <p:grpSpPr>
          <a:xfrm rot="2645354">
            <a:off x="24723430" y="24766337"/>
            <a:ext cx="247613" cy="247613"/>
            <a:chOff x="6502776" y="12290113"/>
            <a:chExt cx="403234" cy="403234"/>
          </a:xfrm>
        </p:grpSpPr>
        <p:sp>
          <p:nvSpPr>
            <p:cNvPr id="1281" name="椭圆 1280">
              <a:extLst>
                <a:ext uri="{FF2B5EF4-FFF2-40B4-BE49-F238E27FC236}">
                  <a16:creationId xmlns:a16="http://schemas.microsoft.com/office/drawing/2014/main" id="{07FA04F8-A133-AF89-A685-01E6417C75B5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82" name="直线连接符 1281">
              <a:extLst>
                <a:ext uri="{FF2B5EF4-FFF2-40B4-BE49-F238E27FC236}">
                  <a16:creationId xmlns:a16="http://schemas.microsoft.com/office/drawing/2014/main" id="{9ABAAE91-C063-FC75-6272-7BB41D3A0AAE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83" name="直线连接符 1282">
              <a:extLst>
                <a:ext uri="{FF2B5EF4-FFF2-40B4-BE49-F238E27FC236}">
                  <a16:creationId xmlns:a16="http://schemas.microsoft.com/office/drawing/2014/main" id="{81EFE001-B05A-6607-0F89-29AE420A13F3}"/>
                </a:ext>
              </a:extLst>
            </p:cNvPr>
            <p:cNvCxnSpPr>
              <a:cxnSpLocks/>
              <a:stCxn id="1281" idx="0"/>
              <a:endCxn id="1281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284" name="直线箭头连接符 1283">
            <a:extLst>
              <a:ext uri="{FF2B5EF4-FFF2-40B4-BE49-F238E27FC236}">
                <a16:creationId xmlns:a16="http://schemas.microsoft.com/office/drawing/2014/main" id="{18885F99-40AC-0640-D87C-16A7BCB70313}"/>
              </a:ext>
            </a:extLst>
          </p:cNvPr>
          <p:cNvCxnSpPr>
            <a:cxnSpLocks/>
          </p:cNvCxnSpPr>
          <p:nvPr/>
        </p:nvCxnSpPr>
        <p:spPr>
          <a:xfrm>
            <a:off x="24085209" y="24872297"/>
            <a:ext cx="584177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85" name="圆角矩形 1284">
            <a:extLst>
              <a:ext uri="{FF2B5EF4-FFF2-40B4-BE49-F238E27FC236}">
                <a16:creationId xmlns:a16="http://schemas.microsoft.com/office/drawing/2014/main" id="{C6C9FE9C-B059-F273-4F77-E2736F4CB23C}"/>
              </a:ext>
            </a:extLst>
          </p:cNvPr>
          <p:cNvSpPr/>
          <p:nvPr/>
        </p:nvSpPr>
        <p:spPr>
          <a:xfrm>
            <a:off x="7920989" y="27678492"/>
            <a:ext cx="20157760" cy="5820170"/>
          </a:xfrm>
          <a:prstGeom prst="roundRect">
            <a:avLst>
              <a:gd name="adj" fmla="val 2436"/>
            </a:avLst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6" name="文本框 1285">
            <a:extLst>
              <a:ext uri="{FF2B5EF4-FFF2-40B4-BE49-F238E27FC236}">
                <a16:creationId xmlns:a16="http://schemas.microsoft.com/office/drawing/2014/main" id="{05499182-7872-6051-29F2-0739572278D1}"/>
              </a:ext>
            </a:extLst>
          </p:cNvPr>
          <p:cNvSpPr txBox="1"/>
          <p:nvPr/>
        </p:nvSpPr>
        <p:spPr>
          <a:xfrm>
            <a:off x="26680189" y="20138778"/>
            <a:ext cx="1409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srgbClr val="4F81B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Same-dim</a:t>
            </a:r>
          </a:p>
        </p:txBody>
      </p:sp>
      <p:cxnSp>
        <p:nvCxnSpPr>
          <p:cNvPr id="1287" name="直线连接符 1286">
            <a:extLst>
              <a:ext uri="{FF2B5EF4-FFF2-40B4-BE49-F238E27FC236}">
                <a16:creationId xmlns:a16="http://schemas.microsoft.com/office/drawing/2014/main" id="{656F6D53-9FF9-E97D-1006-2ED5412620CA}"/>
              </a:ext>
            </a:extLst>
          </p:cNvPr>
          <p:cNvCxnSpPr>
            <a:cxnSpLocks/>
            <a:stCxn id="1281" idx="5"/>
          </p:cNvCxnSpPr>
          <p:nvPr/>
        </p:nvCxnSpPr>
        <p:spPr>
          <a:xfrm>
            <a:off x="24849198" y="25013934"/>
            <a:ext cx="0" cy="8255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8" name="直线箭头连接符 1287">
            <a:extLst>
              <a:ext uri="{FF2B5EF4-FFF2-40B4-BE49-F238E27FC236}">
                <a16:creationId xmlns:a16="http://schemas.microsoft.com/office/drawing/2014/main" id="{2A50BAD2-FCF4-2188-742B-1B6F30EADBFC}"/>
              </a:ext>
            </a:extLst>
          </p:cNvPr>
          <p:cNvCxnSpPr>
            <a:cxnSpLocks/>
            <a:endCxn id="1292" idx="0"/>
          </p:cNvCxnSpPr>
          <p:nvPr/>
        </p:nvCxnSpPr>
        <p:spPr>
          <a:xfrm flipH="1">
            <a:off x="21578885" y="25389535"/>
            <a:ext cx="7869" cy="65069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89" name="直线箭头连接符 1288">
            <a:extLst>
              <a:ext uri="{FF2B5EF4-FFF2-40B4-BE49-F238E27FC236}">
                <a16:creationId xmlns:a16="http://schemas.microsoft.com/office/drawing/2014/main" id="{89B447A7-1912-9662-11AF-DFCA2905DAB6}"/>
              </a:ext>
            </a:extLst>
          </p:cNvPr>
          <p:cNvCxnSpPr>
            <a:cxnSpLocks/>
          </p:cNvCxnSpPr>
          <p:nvPr/>
        </p:nvCxnSpPr>
        <p:spPr>
          <a:xfrm>
            <a:off x="21719233" y="26164031"/>
            <a:ext cx="44785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90" name="肘形连接符 1289">
            <a:extLst>
              <a:ext uri="{FF2B5EF4-FFF2-40B4-BE49-F238E27FC236}">
                <a16:creationId xmlns:a16="http://schemas.microsoft.com/office/drawing/2014/main" id="{61393234-5DE5-3693-B675-AA1D149E6054}"/>
              </a:ext>
            </a:extLst>
          </p:cNvPr>
          <p:cNvCxnSpPr>
            <a:cxnSpLocks/>
            <a:endCxn id="1292" idx="2"/>
          </p:cNvCxnSpPr>
          <p:nvPr/>
        </p:nvCxnSpPr>
        <p:spPr>
          <a:xfrm rot="5400000">
            <a:off x="20006000" y="21298344"/>
            <a:ext cx="6314760" cy="3416616"/>
          </a:xfrm>
          <a:prstGeom prst="bentConnector4">
            <a:avLst>
              <a:gd name="adj1" fmla="val 11905"/>
              <a:gd name="adj2" fmla="val 11344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291" name="组合 1290">
            <a:extLst>
              <a:ext uri="{FF2B5EF4-FFF2-40B4-BE49-F238E27FC236}">
                <a16:creationId xmlns:a16="http://schemas.microsoft.com/office/drawing/2014/main" id="{C29D6837-652B-0B6F-9479-4F6351FD5731}"/>
              </a:ext>
            </a:extLst>
          </p:cNvPr>
          <p:cNvGrpSpPr/>
          <p:nvPr/>
        </p:nvGrpSpPr>
        <p:grpSpPr>
          <a:xfrm>
            <a:off x="21455078" y="26040231"/>
            <a:ext cx="247613" cy="247613"/>
            <a:chOff x="6502776" y="12290113"/>
            <a:chExt cx="403234" cy="403234"/>
          </a:xfrm>
        </p:grpSpPr>
        <p:sp>
          <p:nvSpPr>
            <p:cNvPr id="1292" name="椭圆 1291">
              <a:extLst>
                <a:ext uri="{FF2B5EF4-FFF2-40B4-BE49-F238E27FC236}">
                  <a16:creationId xmlns:a16="http://schemas.microsoft.com/office/drawing/2014/main" id="{968AAC5A-590B-41F3-DB3C-DED734390FE1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93" name="直线连接符 1292">
              <a:extLst>
                <a:ext uri="{FF2B5EF4-FFF2-40B4-BE49-F238E27FC236}">
                  <a16:creationId xmlns:a16="http://schemas.microsoft.com/office/drawing/2014/main" id="{B64C17A1-8119-7D28-F652-5D67E2E4F2F3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94" name="直线连接符 1293">
              <a:extLst>
                <a:ext uri="{FF2B5EF4-FFF2-40B4-BE49-F238E27FC236}">
                  <a16:creationId xmlns:a16="http://schemas.microsoft.com/office/drawing/2014/main" id="{779E52A1-6FF2-44E4-E469-E88BC41C1DC6}"/>
                </a:ext>
              </a:extLst>
            </p:cNvPr>
            <p:cNvCxnSpPr>
              <a:cxnSpLocks/>
              <a:stCxn id="1292" idx="0"/>
              <a:endCxn id="1292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95" name="矩形 1294">
            <a:extLst>
              <a:ext uri="{FF2B5EF4-FFF2-40B4-BE49-F238E27FC236}">
                <a16:creationId xmlns:a16="http://schemas.microsoft.com/office/drawing/2014/main" id="{47C0D66C-7D90-F498-A432-4AA871A36270}"/>
              </a:ext>
            </a:extLst>
          </p:cNvPr>
          <p:cNvSpPr/>
          <p:nvPr/>
        </p:nvSpPr>
        <p:spPr>
          <a:xfrm rot="5400000">
            <a:off x="22472276" y="25664341"/>
            <a:ext cx="454514" cy="1065535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6" name="文本框 1295">
            <a:extLst>
              <a:ext uri="{FF2B5EF4-FFF2-40B4-BE49-F238E27FC236}">
                <a16:creationId xmlns:a16="http://schemas.microsoft.com/office/drawing/2014/main" id="{F207CDFD-3627-37A7-06A4-F40C800ADE78}"/>
              </a:ext>
            </a:extLst>
          </p:cNvPr>
          <p:cNvSpPr txBox="1"/>
          <p:nvPr/>
        </p:nvSpPr>
        <p:spPr>
          <a:xfrm>
            <a:off x="22272411" y="25999974"/>
            <a:ext cx="85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97" name="直线箭头连接符 1296">
            <a:extLst>
              <a:ext uri="{FF2B5EF4-FFF2-40B4-BE49-F238E27FC236}">
                <a16:creationId xmlns:a16="http://schemas.microsoft.com/office/drawing/2014/main" id="{03A5AE9F-F7A5-4A57-C2ED-50C314EC57B5}"/>
              </a:ext>
            </a:extLst>
          </p:cNvPr>
          <p:cNvCxnSpPr>
            <a:cxnSpLocks/>
          </p:cNvCxnSpPr>
          <p:nvPr/>
        </p:nvCxnSpPr>
        <p:spPr>
          <a:xfrm>
            <a:off x="23253117" y="26172052"/>
            <a:ext cx="44785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98" name="矩形 1297">
            <a:extLst>
              <a:ext uri="{FF2B5EF4-FFF2-40B4-BE49-F238E27FC236}">
                <a16:creationId xmlns:a16="http://schemas.microsoft.com/office/drawing/2014/main" id="{9E47C095-D651-A67E-913D-ADBF4A2B9FA2}"/>
              </a:ext>
            </a:extLst>
          </p:cNvPr>
          <p:cNvSpPr/>
          <p:nvPr/>
        </p:nvSpPr>
        <p:spPr>
          <a:xfrm rot="5400000">
            <a:off x="24037364" y="25658009"/>
            <a:ext cx="454514" cy="1065535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9" name="文本框 1298">
            <a:extLst>
              <a:ext uri="{FF2B5EF4-FFF2-40B4-BE49-F238E27FC236}">
                <a16:creationId xmlns:a16="http://schemas.microsoft.com/office/drawing/2014/main" id="{DA640187-0E82-7427-622A-82C5481016D0}"/>
              </a:ext>
            </a:extLst>
          </p:cNvPr>
          <p:cNvSpPr txBox="1"/>
          <p:nvPr/>
        </p:nvSpPr>
        <p:spPr>
          <a:xfrm>
            <a:off x="23901625" y="25993642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MLP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00" name="组合 1299">
            <a:extLst>
              <a:ext uri="{FF2B5EF4-FFF2-40B4-BE49-F238E27FC236}">
                <a16:creationId xmlns:a16="http://schemas.microsoft.com/office/drawing/2014/main" id="{5DF1B925-C060-3D3B-B25E-4F812AB40C51}"/>
              </a:ext>
            </a:extLst>
          </p:cNvPr>
          <p:cNvGrpSpPr/>
          <p:nvPr/>
        </p:nvGrpSpPr>
        <p:grpSpPr>
          <a:xfrm>
            <a:off x="25266386" y="26059425"/>
            <a:ext cx="247613" cy="247613"/>
            <a:chOff x="6502776" y="12290113"/>
            <a:chExt cx="403234" cy="403234"/>
          </a:xfrm>
        </p:grpSpPr>
        <p:sp>
          <p:nvSpPr>
            <p:cNvPr id="1301" name="椭圆 1300">
              <a:extLst>
                <a:ext uri="{FF2B5EF4-FFF2-40B4-BE49-F238E27FC236}">
                  <a16:creationId xmlns:a16="http://schemas.microsoft.com/office/drawing/2014/main" id="{DB3BA16A-34ED-74FF-3D3E-9EDBA0D528CE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02" name="直线连接符 1301">
              <a:extLst>
                <a:ext uri="{FF2B5EF4-FFF2-40B4-BE49-F238E27FC236}">
                  <a16:creationId xmlns:a16="http://schemas.microsoft.com/office/drawing/2014/main" id="{8F00E838-35BA-2751-5889-098F9D98E0F8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03" name="直线连接符 1302">
              <a:extLst>
                <a:ext uri="{FF2B5EF4-FFF2-40B4-BE49-F238E27FC236}">
                  <a16:creationId xmlns:a16="http://schemas.microsoft.com/office/drawing/2014/main" id="{952DD6C3-BD2B-8F56-F01C-36D5D9BAE45E}"/>
                </a:ext>
              </a:extLst>
            </p:cNvPr>
            <p:cNvCxnSpPr>
              <a:cxnSpLocks/>
              <a:stCxn id="1301" idx="0"/>
              <a:endCxn id="1301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304" name="直线箭头连接符 1303">
            <a:extLst>
              <a:ext uri="{FF2B5EF4-FFF2-40B4-BE49-F238E27FC236}">
                <a16:creationId xmlns:a16="http://schemas.microsoft.com/office/drawing/2014/main" id="{B9899B22-83A1-E683-EBCB-D831A0D20B3B}"/>
              </a:ext>
            </a:extLst>
          </p:cNvPr>
          <p:cNvCxnSpPr>
            <a:cxnSpLocks/>
          </p:cNvCxnSpPr>
          <p:nvPr/>
        </p:nvCxnSpPr>
        <p:spPr>
          <a:xfrm>
            <a:off x="24798369" y="26172052"/>
            <a:ext cx="44785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05" name="肘形连接符 1304">
            <a:extLst>
              <a:ext uri="{FF2B5EF4-FFF2-40B4-BE49-F238E27FC236}">
                <a16:creationId xmlns:a16="http://schemas.microsoft.com/office/drawing/2014/main" id="{A687AB1E-A473-8C9E-78D0-302B5469D5AC}"/>
              </a:ext>
            </a:extLst>
          </p:cNvPr>
          <p:cNvCxnSpPr>
            <a:endCxn id="1301" idx="4"/>
          </p:cNvCxnSpPr>
          <p:nvPr/>
        </p:nvCxnSpPr>
        <p:spPr>
          <a:xfrm>
            <a:off x="21905177" y="26164037"/>
            <a:ext cx="3485010" cy="143001"/>
          </a:xfrm>
          <a:prstGeom prst="bentConnector4">
            <a:avLst>
              <a:gd name="adj1" fmla="val -570"/>
              <a:gd name="adj2" fmla="val 72864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06" name="直线箭头连接符 1305">
            <a:extLst>
              <a:ext uri="{FF2B5EF4-FFF2-40B4-BE49-F238E27FC236}">
                <a16:creationId xmlns:a16="http://schemas.microsoft.com/office/drawing/2014/main" id="{79AF6747-772A-5867-20BD-774B626A216C}"/>
              </a:ext>
            </a:extLst>
          </p:cNvPr>
          <p:cNvCxnSpPr>
            <a:cxnSpLocks/>
          </p:cNvCxnSpPr>
          <p:nvPr/>
        </p:nvCxnSpPr>
        <p:spPr>
          <a:xfrm>
            <a:off x="25552149" y="26183225"/>
            <a:ext cx="44785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07" name="文本框 1306">
            <a:extLst>
              <a:ext uri="{FF2B5EF4-FFF2-40B4-BE49-F238E27FC236}">
                <a16:creationId xmlns:a16="http://schemas.microsoft.com/office/drawing/2014/main" id="{F81727C2-C40A-6189-4845-FC315787C2DA}"/>
              </a:ext>
            </a:extLst>
          </p:cNvPr>
          <p:cNvSpPr txBox="1"/>
          <p:nvPr/>
        </p:nvSpPr>
        <p:spPr>
          <a:xfrm>
            <a:off x="26061871" y="2600041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308" name="矩形 1307">
            <a:extLst>
              <a:ext uri="{FF2B5EF4-FFF2-40B4-BE49-F238E27FC236}">
                <a16:creationId xmlns:a16="http://schemas.microsoft.com/office/drawing/2014/main" id="{3A508C8C-AE3A-0C8B-755D-BA7121F94DD1}"/>
              </a:ext>
            </a:extLst>
          </p:cNvPr>
          <p:cNvSpPr/>
          <p:nvPr/>
        </p:nvSpPr>
        <p:spPr>
          <a:xfrm rot="5400000">
            <a:off x="26180781" y="25609358"/>
            <a:ext cx="818167" cy="1193790"/>
          </a:xfrm>
          <a:prstGeom prst="rect">
            <a:avLst/>
          </a:prstGeom>
          <a:noFill/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9" name="文本框 1308">
            <a:extLst>
              <a:ext uri="{FF2B5EF4-FFF2-40B4-BE49-F238E27FC236}">
                <a16:creationId xmlns:a16="http://schemas.microsoft.com/office/drawing/2014/main" id="{FAC47556-9740-E54F-A9AF-BFE300165701}"/>
              </a:ext>
            </a:extLst>
          </p:cNvPr>
          <p:cNvSpPr txBox="1"/>
          <p:nvPr/>
        </p:nvSpPr>
        <p:spPr>
          <a:xfrm>
            <a:off x="7985553" y="27718588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D. Ensemble Learning</a:t>
            </a:r>
            <a:endParaRPr kumimoji="1" lang="zh-CN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0" name="文本框 1309">
            <a:extLst>
              <a:ext uri="{FF2B5EF4-FFF2-40B4-BE49-F238E27FC236}">
                <a16:creationId xmlns:a16="http://schemas.microsoft.com/office/drawing/2014/main" id="{016F22E0-C296-5674-2BF2-678A85659F7B}"/>
              </a:ext>
            </a:extLst>
          </p:cNvPr>
          <p:cNvSpPr txBox="1"/>
          <p:nvPr/>
        </p:nvSpPr>
        <p:spPr>
          <a:xfrm>
            <a:off x="7985553" y="2233588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B.3</a:t>
            </a:r>
            <a:r>
              <a:rPr kumimoji="1" lang="zh-CN" altLang="en-US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400" i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ShuffleNet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14" name="组合 1313">
            <a:extLst>
              <a:ext uri="{FF2B5EF4-FFF2-40B4-BE49-F238E27FC236}">
                <a16:creationId xmlns:a16="http://schemas.microsoft.com/office/drawing/2014/main" id="{549975DC-4183-0549-D813-2072F3EB8D40}"/>
              </a:ext>
            </a:extLst>
          </p:cNvPr>
          <p:cNvGrpSpPr/>
          <p:nvPr/>
        </p:nvGrpSpPr>
        <p:grpSpPr>
          <a:xfrm>
            <a:off x="8369094" y="23037406"/>
            <a:ext cx="1301520" cy="1036512"/>
            <a:chOff x="8263346" y="8199513"/>
            <a:chExt cx="1301520" cy="1036512"/>
          </a:xfrm>
        </p:grpSpPr>
        <p:sp>
          <p:nvSpPr>
            <p:cNvPr id="1315" name="矩形 1314">
              <a:extLst>
                <a:ext uri="{FF2B5EF4-FFF2-40B4-BE49-F238E27FC236}">
                  <a16:creationId xmlns:a16="http://schemas.microsoft.com/office/drawing/2014/main" id="{397504B5-C99D-FAA1-C8EE-927049632453}"/>
                </a:ext>
              </a:extLst>
            </p:cNvPr>
            <p:cNvSpPr/>
            <p:nvPr/>
          </p:nvSpPr>
          <p:spPr>
            <a:xfrm>
              <a:off x="8263346" y="8199513"/>
              <a:ext cx="1021612" cy="1021612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  <a:scene3d>
              <a:camera prst="orthographicFront">
                <a:rot lat="1800000" lon="186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6" name="矩形 1315">
              <a:extLst>
                <a:ext uri="{FF2B5EF4-FFF2-40B4-BE49-F238E27FC236}">
                  <a16:creationId xmlns:a16="http://schemas.microsoft.com/office/drawing/2014/main" id="{0B1CC6A3-9D6A-ADEE-2794-6AFDA1B9D666}"/>
                </a:ext>
              </a:extLst>
            </p:cNvPr>
            <p:cNvSpPr/>
            <p:nvPr/>
          </p:nvSpPr>
          <p:spPr>
            <a:xfrm>
              <a:off x="8389024" y="8206963"/>
              <a:ext cx="1021612" cy="102161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  <a:scene3d>
              <a:camera prst="orthographicFront">
                <a:rot lat="1800000" lon="186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7" name="矩形 1316">
              <a:extLst>
                <a:ext uri="{FF2B5EF4-FFF2-40B4-BE49-F238E27FC236}">
                  <a16:creationId xmlns:a16="http://schemas.microsoft.com/office/drawing/2014/main" id="{719D2A64-C103-72F8-3E33-BE999DC3AF9B}"/>
                </a:ext>
              </a:extLst>
            </p:cNvPr>
            <p:cNvSpPr/>
            <p:nvPr/>
          </p:nvSpPr>
          <p:spPr>
            <a:xfrm>
              <a:off x="8543254" y="8214413"/>
              <a:ext cx="1021612" cy="1021612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  <a:scene3d>
              <a:camera prst="orthographicFront">
                <a:rot lat="1800000" lon="186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18" name="文本框 1317">
            <a:extLst>
              <a:ext uri="{FF2B5EF4-FFF2-40B4-BE49-F238E27FC236}">
                <a16:creationId xmlns:a16="http://schemas.microsoft.com/office/drawing/2014/main" id="{5181867F-2241-680D-E156-B33DA0EB6234}"/>
              </a:ext>
            </a:extLst>
          </p:cNvPr>
          <p:cNvSpPr txBox="1"/>
          <p:nvPr/>
        </p:nvSpPr>
        <p:spPr>
          <a:xfrm>
            <a:off x="7892591" y="24257456"/>
            <a:ext cx="2717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 with 1 channel,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samples / batch</a:t>
            </a:r>
          </a:p>
        </p:txBody>
      </p:sp>
      <p:cxnSp>
        <p:nvCxnSpPr>
          <p:cNvPr id="1319" name="直线箭头连接符 1318">
            <a:extLst>
              <a:ext uri="{FF2B5EF4-FFF2-40B4-BE49-F238E27FC236}">
                <a16:creationId xmlns:a16="http://schemas.microsoft.com/office/drawing/2014/main" id="{1C6F7CA0-D09D-4F03-7C77-2C44F4623470}"/>
              </a:ext>
            </a:extLst>
          </p:cNvPr>
          <p:cNvCxnSpPr>
            <a:cxnSpLocks/>
            <a:endCxn id="1320" idx="1"/>
          </p:cNvCxnSpPr>
          <p:nvPr/>
        </p:nvCxnSpPr>
        <p:spPr>
          <a:xfrm>
            <a:off x="9545529" y="23575025"/>
            <a:ext cx="41645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20" name="圆角矩形 1319">
            <a:extLst>
              <a:ext uri="{FF2B5EF4-FFF2-40B4-BE49-F238E27FC236}">
                <a16:creationId xmlns:a16="http://schemas.microsoft.com/office/drawing/2014/main" id="{FBBD538B-B6F0-722D-D4DE-712ECCD36425}"/>
              </a:ext>
            </a:extLst>
          </p:cNvPr>
          <p:cNvSpPr/>
          <p:nvPr/>
        </p:nvSpPr>
        <p:spPr>
          <a:xfrm>
            <a:off x="9961984" y="23165941"/>
            <a:ext cx="1290463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" name="文本框 1320">
            <a:extLst>
              <a:ext uri="{FF2B5EF4-FFF2-40B4-BE49-F238E27FC236}">
                <a16:creationId xmlns:a16="http://schemas.microsoft.com/office/drawing/2014/main" id="{906429AF-7F05-D378-E396-78BFEDA9D244}"/>
              </a:ext>
            </a:extLst>
          </p:cNvPr>
          <p:cNvSpPr txBox="1"/>
          <p:nvPr/>
        </p:nvSpPr>
        <p:spPr>
          <a:xfrm>
            <a:off x="9987852" y="23230063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 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spilt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23" name="直线箭头连接符 1322">
            <a:extLst>
              <a:ext uri="{FF2B5EF4-FFF2-40B4-BE49-F238E27FC236}">
                <a16:creationId xmlns:a16="http://schemas.microsoft.com/office/drawing/2014/main" id="{F8FAD17A-63A3-8FE9-110D-E61D8C0CC11C}"/>
              </a:ext>
            </a:extLst>
          </p:cNvPr>
          <p:cNvCxnSpPr>
            <a:cxnSpLocks/>
          </p:cNvCxnSpPr>
          <p:nvPr/>
        </p:nvCxnSpPr>
        <p:spPr>
          <a:xfrm>
            <a:off x="11262348" y="23585802"/>
            <a:ext cx="41645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24" name="圆角矩形 1323">
            <a:extLst>
              <a:ext uri="{FF2B5EF4-FFF2-40B4-BE49-F238E27FC236}">
                <a16:creationId xmlns:a16="http://schemas.microsoft.com/office/drawing/2014/main" id="{85D77729-AF5B-59F4-F858-870F1F512E9A}"/>
              </a:ext>
            </a:extLst>
          </p:cNvPr>
          <p:cNvSpPr/>
          <p:nvPr/>
        </p:nvSpPr>
        <p:spPr>
          <a:xfrm>
            <a:off x="11703386" y="23188411"/>
            <a:ext cx="1826947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5" name="文本框 1324">
            <a:extLst>
              <a:ext uri="{FF2B5EF4-FFF2-40B4-BE49-F238E27FC236}">
                <a16:creationId xmlns:a16="http://schemas.microsoft.com/office/drawing/2014/main" id="{0C8E60E3-C3DA-EABD-7838-282CD1F9C554}"/>
              </a:ext>
            </a:extLst>
          </p:cNvPr>
          <p:cNvSpPr txBox="1"/>
          <p:nvPr/>
        </p:nvSpPr>
        <p:spPr>
          <a:xfrm>
            <a:off x="11734089" y="23253489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 (1*1)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6" name="圆角矩形 1325">
            <a:extLst>
              <a:ext uri="{FF2B5EF4-FFF2-40B4-BE49-F238E27FC236}">
                <a16:creationId xmlns:a16="http://schemas.microsoft.com/office/drawing/2014/main" id="{309630ED-C775-897F-AA9D-A57272501799}"/>
              </a:ext>
            </a:extLst>
          </p:cNvPr>
          <p:cNvSpPr/>
          <p:nvPr/>
        </p:nvSpPr>
        <p:spPr>
          <a:xfrm>
            <a:off x="14794675" y="23184264"/>
            <a:ext cx="1800409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7" name="文本框 1326">
            <a:extLst>
              <a:ext uri="{FF2B5EF4-FFF2-40B4-BE49-F238E27FC236}">
                <a16:creationId xmlns:a16="http://schemas.microsoft.com/office/drawing/2014/main" id="{0F037DB0-EFBA-A85F-3F60-170DF92B730D}"/>
              </a:ext>
            </a:extLst>
          </p:cNvPr>
          <p:cNvSpPr txBox="1"/>
          <p:nvPr/>
        </p:nvSpPr>
        <p:spPr>
          <a:xfrm>
            <a:off x="14766319" y="23235401"/>
            <a:ext cx="1880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DWConv</a:t>
            </a:r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(3*3)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28" name="直线箭头连接符 1327">
            <a:extLst>
              <a:ext uri="{FF2B5EF4-FFF2-40B4-BE49-F238E27FC236}">
                <a16:creationId xmlns:a16="http://schemas.microsoft.com/office/drawing/2014/main" id="{176337DB-CEAE-21EF-999D-11A800E55E0B}"/>
              </a:ext>
            </a:extLst>
          </p:cNvPr>
          <p:cNvCxnSpPr>
            <a:cxnSpLocks/>
          </p:cNvCxnSpPr>
          <p:nvPr/>
        </p:nvCxnSpPr>
        <p:spPr>
          <a:xfrm>
            <a:off x="13536774" y="23587930"/>
            <a:ext cx="41645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29" name="直线箭头连接符 1328">
            <a:extLst>
              <a:ext uri="{FF2B5EF4-FFF2-40B4-BE49-F238E27FC236}">
                <a16:creationId xmlns:a16="http://schemas.microsoft.com/office/drawing/2014/main" id="{3C271619-34FE-941C-D1FB-5F410141F185}"/>
              </a:ext>
            </a:extLst>
          </p:cNvPr>
          <p:cNvCxnSpPr>
            <a:cxnSpLocks/>
          </p:cNvCxnSpPr>
          <p:nvPr/>
        </p:nvCxnSpPr>
        <p:spPr>
          <a:xfrm>
            <a:off x="14401742" y="23621066"/>
            <a:ext cx="41645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30" name="圆角矩形 1329">
            <a:extLst>
              <a:ext uri="{FF2B5EF4-FFF2-40B4-BE49-F238E27FC236}">
                <a16:creationId xmlns:a16="http://schemas.microsoft.com/office/drawing/2014/main" id="{BCF1029A-D976-492F-556B-87CB2FF1CAC5}"/>
              </a:ext>
            </a:extLst>
          </p:cNvPr>
          <p:cNvSpPr/>
          <p:nvPr/>
        </p:nvSpPr>
        <p:spPr>
          <a:xfrm>
            <a:off x="14238670" y="26189159"/>
            <a:ext cx="2208006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" name="文本框 1330">
            <a:extLst>
              <a:ext uri="{FF2B5EF4-FFF2-40B4-BE49-F238E27FC236}">
                <a16:creationId xmlns:a16="http://schemas.microsoft.com/office/drawing/2014/main" id="{277112FB-33E4-D666-ABFB-01DEE832E2A7}"/>
              </a:ext>
            </a:extLst>
          </p:cNvPr>
          <p:cNvSpPr txBox="1"/>
          <p:nvPr/>
        </p:nvSpPr>
        <p:spPr>
          <a:xfrm>
            <a:off x="14339779" y="26380286"/>
            <a:ext cx="1967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Concatenation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2" name="矩形 1331">
            <a:extLst>
              <a:ext uri="{FF2B5EF4-FFF2-40B4-BE49-F238E27FC236}">
                <a16:creationId xmlns:a16="http://schemas.microsoft.com/office/drawing/2014/main" id="{3D08C33B-9F26-AF3B-C05A-64A4BB5C424A}"/>
              </a:ext>
            </a:extLst>
          </p:cNvPr>
          <p:cNvSpPr/>
          <p:nvPr/>
        </p:nvSpPr>
        <p:spPr>
          <a:xfrm>
            <a:off x="13947228" y="22989920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" name="文本框 1332">
            <a:extLst>
              <a:ext uri="{FF2B5EF4-FFF2-40B4-BE49-F238E27FC236}">
                <a16:creationId xmlns:a16="http://schemas.microsoft.com/office/drawing/2014/main" id="{5EE85EB7-F2E5-8C2C-1EA1-5D85AC4D4A75}"/>
              </a:ext>
            </a:extLst>
          </p:cNvPr>
          <p:cNvSpPr txBox="1"/>
          <p:nvPr/>
        </p:nvSpPr>
        <p:spPr>
          <a:xfrm rot="16200000">
            <a:off x="13746329" y="2340185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34" name="直线箭头连接符 1333">
            <a:extLst>
              <a:ext uri="{FF2B5EF4-FFF2-40B4-BE49-F238E27FC236}">
                <a16:creationId xmlns:a16="http://schemas.microsoft.com/office/drawing/2014/main" id="{F1535053-721B-05C4-36E3-2E99C6121170}"/>
              </a:ext>
            </a:extLst>
          </p:cNvPr>
          <p:cNvCxnSpPr>
            <a:cxnSpLocks/>
          </p:cNvCxnSpPr>
          <p:nvPr/>
        </p:nvCxnSpPr>
        <p:spPr>
          <a:xfrm>
            <a:off x="16600225" y="23632832"/>
            <a:ext cx="41645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35" name="圆角矩形 1334">
            <a:extLst>
              <a:ext uri="{FF2B5EF4-FFF2-40B4-BE49-F238E27FC236}">
                <a16:creationId xmlns:a16="http://schemas.microsoft.com/office/drawing/2014/main" id="{1FA6BF18-0E82-567E-7F4D-6F7C98648E4C}"/>
              </a:ext>
            </a:extLst>
          </p:cNvPr>
          <p:cNvSpPr/>
          <p:nvPr/>
        </p:nvSpPr>
        <p:spPr>
          <a:xfrm>
            <a:off x="17019764" y="23188411"/>
            <a:ext cx="1826947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6" name="文本框 1335">
            <a:extLst>
              <a:ext uri="{FF2B5EF4-FFF2-40B4-BE49-F238E27FC236}">
                <a16:creationId xmlns:a16="http://schemas.microsoft.com/office/drawing/2014/main" id="{4DF2CC91-B7A6-4519-4CA1-89B727461F30}"/>
              </a:ext>
            </a:extLst>
          </p:cNvPr>
          <p:cNvSpPr txBox="1"/>
          <p:nvPr/>
        </p:nvSpPr>
        <p:spPr>
          <a:xfrm>
            <a:off x="17050467" y="23253489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Conv2d (1*1)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Batch norm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37" name="肘形连接符 1336">
            <a:extLst>
              <a:ext uri="{FF2B5EF4-FFF2-40B4-BE49-F238E27FC236}">
                <a16:creationId xmlns:a16="http://schemas.microsoft.com/office/drawing/2014/main" id="{A8803C27-0543-0362-DCD4-358D1D3B0267}"/>
              </a:ext>
            </a:extLst>
          </p:cNvPr>
          <p:cNvCxnSpPr>
            <a:cxnSpLocks/>
            <a:stCxn id="1336" idx="3"/>
            <a:endCxn id="1341" idx="6"/>
          </p:cNvCxnSpPr>
          <p:nvPr/>
        </p:nvCxnSpPr>
        <p:spPr>
          <a:xfrm flipH="1">
            <a:off x="18302124" y="23607432"/>
            <a:ext cx="500746" cy="3010632"/>
          </a:xfrm>
          <a:prstGeom prst="bentConnector3">
            <a:avLst>
              <a:gd name="adj1" fmla="val -249743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40" name="组合 1339">
            <a:extLst>
              <a:ext uri="{FF2B5EF4-FFF2-40B4-BE49-F238E27FC236}">
                <a16:creationId xmlns:a16="http://schemas.microsoft.com/office/drawing/2014/main" id="{48148A89-E9DA-AC5B-743E-E4FD809D32B4}"/>
              </a:ext>
            </a:extLst>
          </p:cNvPr>
          <p:cNvGrpSpPr/>
          <p:nvPr/>
        </p:nvGrpSpPr>
        <p:grpSpPr>
          <a:xfrm>
            <a:off x="17898890" y="26416447"/>
            <a:ext cx="403234" cy="403234"/>
            <a:chOff x="6502776" y="12290113"/>
            <a:chExt cx="403234" cy="403234"/>
          </a:xfrm>
        </p:grpSpPr>
        <p:sp>
          <p:nvSpPr>
            <p:cNvPr id="1341" name="椭圆 1340">
              <a:extLst>
                <a:ext uri="{FF2B5EF4-FFF2-40B4-BE49-F238E27FC236}">
                  <a16:creationId xmlns:a16="http://schemas.microsoft.com/office/drawing/2014/main" id="{8B236247-C545-4C68-4368-EAD4A36BA083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42" name="直线连接符 1341">
              <a:extLst>
                <a:ext uri="{FF2B5EF4-FFF2-40B4-BE49-F238E27FC236}">
                  <a16:creationId xmlns:a16="http://schemas.microsoft.com/office/drawing/2014/main" id="{A2DBBD53-655D-32CF-6342-B2DA82421FE5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43" name="直线连接符 1342">
              <a:extLst>
                <a:ext uri="{FF2B5EF4-FFF2-40B4-BE49-F238E27FC236}">
                  <a16:creationId xmlns:a16="http://schemas.microsoft.com/office/drawing/2014/main" id="{039F0824-FC6E-E60A-8C20-6F46201D6EFD}"/>
                </a:ext>
              </a:extLst>
            </p:cNvPr>
            <p:cNvCxnSpPr>
              <a:cxnSpLocks/>
              <a:stCxn id="1341" idx="0"/>
              <a:endCxn id="1341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344" name="直线箭头连接符 1343">
            <a:extLst>
              <a:ext uri="{FF2B5EF4-FFF2-40B4-BE49-F238E27FC236}">
                <a16:creationId xmlns:a16="http://schemas.microsoft.com/office/drawing/2014/main" id="{D49D8342-F012-1587-D9EA-2A2ADA17D0F4}"/>
              </a:ext>
            </a:extLst>
          </p:cNvPr>
          <p:cNvCxnSpPr>
            <a:cxnSpLocks/>
          </p:cNvCxnSpPr>
          <p:nvPr/>
        </p:nvCxnSpPr>
        <p:spPr>
          <a:xfrm rot="10800000">
            <a:off x="17473782" y="26618064"/>
            <a:ext cx="416455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45" name="矩形 1344">
            <a:extLst>
              <a:ext uri="{FF2B5EF4-FFF2-40B4-BE49-F238E27FC236}">
                <a16:creationId xmlns:a16="http://schemas.microsoft.com/office/drawing/2014/main" id="{341DD2A3-B7D4-CDC9-A671-37F74DC68155}"/>
              </a:ext>
            </a:extLst>
          </p:cNvPr>
          <p:cNvSpPr/>
          <p:nvPr/>
        </p:nvSpPr>
        <p:spPr>
          <a:xfrm rot="10800000">
            <a:off x="17042962" y="26000718"/>
            <a:ext cx="454514" cy="1239433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6" name="文本框 1345">
            <a:extLst>
              <a:ext uri="{FF2B5EF4-FFF2-40B4-BE49-F238E27FC236}">
                <a16:creationId xmlns:a16="http://schemas.microsoft.com/office/drawing/2014/main" id="{4896FF09-E4CA-E795-2D86-2765474D73EB}"/>
              </a:ext>
            </a:extLst>
          </p:cNvPr>
          <p:cNvSpPr txBox="1"/>
          <p:nvPr/>
        </p:nvSpPr>
        <p:spPr>
          <a:xfrm rot="5400000">
            <a:off x="16842063" y="2641265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ReLU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48" name="肘形连接符 1347">
            <a:extLst>
              <a:ext uri="{FF2B5EF4-FFF2-40B4-BE49-F238E27FC236}">
                <a16:creationId xmlns:a16="http://schemas.microsoft.com/office/drawing/2014/main" id="{F58D60EE-1A2D-25B9-DFFF-82424A6CF7AC}"/>
              </a:ext>
            </a:extLst>
          </p:cNvPr>
          <p:cNvCxnSpPr>
            <a:cxnSpLocks/>
            <a:stCxn id="1320" idx="2"/>
            <a:endCxn id="1341" idx="0"/>
          </p:cNvCxnSpPr>
          <p:nvPr/>
        </p:nvCxnSpPr>
        <p:spPr>
          <a:xfrm rot="16200000" flipH="1">
            <a:off x="13137692" y="21453632"/>
            <a:ext cx="2432338" cy="7493291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59" name="直线箭头连接符 1358">
            <a:extLst>
              <a:ext uri="{FF2B5EF4-FFF2-40B4-BE49-F238E27FC236}">
                <a16:creationId xmlns:a16="http://schemas.microsoft.com/office/drawing/2014/main" id="{478B0488-2896-1453-4A23-4B13EBC30CBB}"/>
              </a:ext>
            </a:extLst>
          </p:cNvPr>
          <p:cNvCxnSpPr>
            <a:cxnSpLocks/>
            <a:endCxn id="1330" idx="3"/>
          </p:cNvCxnSpPr>
          <p:nvPr/>
        </p:nvCxnSpPr>
        <p:spPr>
          <a:xfrm flipH="1">
            <a:off x="16446676" y="26598243"/>
            <a:ext cx="570004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65" name="直线连接符 1364">
            <a:extLst>
              <a:ext uri="{FF2B5EF4-FFF2-40B4-BE49-F238E27FC236}">
                <a16:creationId xmlns:a16="http://schemas.microsoft.com/office/drawing/2014/main" id="{815E5079-767D-7A2A-7F13-9C2CC250C193}"/>
              </a:ext>
            </a:extLst>
          </p:cNvPr>
          <p:cNvCxnSpPr>
            <a:cxnSpLocks/>
            <a:stCxn id="1330" idx="0"/>
          </p:cNvCxnSpPr>
          <p:nvPr/>
        </p:nvCxnSpPr>
        <p:spPr>
          <a:xfrm flipV="1">
            <a:off x="15342673" y="25159546"/>
            <a:ext cx="0" cy="1029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6" name="圆角矩形 1365">
            <a:extLst>
              <a:ext uri="{FF2B5EF4-FFF2-40B4-BE49-F238E27FC236}">
                <a16:creationId xmlns:a16="http://schemas.microsoft.com/office/drawing/2014/main" id="{8254C7E3-3D25-976D-4C97-B5F871BFBC0C}"/>
              </a:ext>
            </a:extLst>
          </p:cNvPr>
          <p:cNvSpPr/>
          <p:nvPr/>
        </p:nvSpPr>
        <p:spPr>
          <a:xfrm>
            <a:off x="11468118" y="26181411"/>
            <a:ext cx="2208006" cy="81816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7" name="文本框 1366">
            <a:extLst>
              <a:ext uri="{FF2B5EF4-FFF2-40B4-BE49-F238E27FC236}">
                <a16:creationId xmlns:a16="http://schemas.microsoft.com/office/drawing/2014/main" id="{3CA13554-6425-3189-84C1-3ACEA339C572}"/>
              </a:ext>
            </a:extLst>
          </p:cNvPr>
          <p:cNvSpPr txBox="1"/>
          <p:nvPr/>
        </p:nvSpPr>
        <p:spPr>
          <a:xfrm>
            <a:off x="11481792" y="26383314"/>
            <a:ext cx="2137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 Shuffle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68" name="直线箭头连接符 1367">
            <a:extLst>
              <a:ext uri="{FF2B5EF4-FFF2-40B4-BE49-F238E27FC236}">
                <a16:creationId xmlns:a16="http://schemas.microsoft.com/office/drawing/2014/main" id="{48D2908F-9FCA-2D25-7BDB-363897968557}"/>
              </a:ext>
            </a:extLst>
          </p:cNvPr>
          <p:cNvCxnSpPr>
            <a:cxnSpLocks/>
          </p:cNvCxnSpPr>
          <p:nvPr/>
        </p:nvCxnSpPr>
        <p:spPr>
          <a:xfrm flipH="1">
            <a:off x="13657337" y="26575257"/>
            <a:ext cx="564055" cy="3283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75" name="文本框 1374">
            <a:extLst>
              <a:ext uri="{FF2B5EF4-FFF2-40B4-BE49-F238E27FC236}">
                <a16:creationId xmlns:a16="http://schemas.microsoft.com/office/drawing/2014/main" id="{65011229-D69B-6200-E7DB-D3D369AEB3EC}"/>
              </a:ext>
            </a:extLst>
          </p:cNvPr>
          <p:cNvSpPr txBox="1"/>
          <p:nvPr/>
        </p:nvSpPr>
        <p:spPr>
          <a:xfrm>
            <a:off x="9803514" y="2574146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76" name="椭圆 1375">
            <a:extLst>
              <a:ext uri="{FF2B5EF4-FFF2-40B4-BE49-F238E27FC236}">
                <a16:creationId xmlns:a16="http://schemas.microsoft.com/office/drawing/2014/main" id="{6793E076-9616-315D-634D-4701696759FB}"/>
              </a:ext>
            </a:extLst>
          </p:cNvPr>
          <p:cNvSpPr/>
          <p:nvPr/>
        </p:nvSpPr>
        <p:spPr>
          <a:xfrm>
            <a:off x="10179901" y="26175306"/>
            <a:ext cx="403234" cy="403234"/>
          </a:xfrm>
          <a:prstGeom prst="ellipse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7" name="椭圆 1376">
            <a:extLst>
              <a:ext uri="{FF2B5EF4-FFF2-40B4-BE49-F238E27FC236}">
                <a16:creationId xmlns:a16="http://schemas.microsoft.com/office/drawing/2014/main" id="{D6ED5EBC-67C0-ED81-FAD0-A6379DC1B875}"/>
              </a:ext>
            </a:extLst>
          </p:cNvPr>
          <p:cNvSpPr/>
          <p:nvPr/>
        </p:nvSpPr>
        <p:spPr>
          <a:xfrm>
            <a:off x="10176748" y="26637907"/>
            <a:ext cx="403234" cy="403234"/>
          </a:xfrm>
          <a:prstGeom prst="ellipse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8" name="文本框 1377">
            <a:extLst>
              <a:ext uri="{FF2B5EF4-FFF2-40B4-BE49-F238E27FC236}">
                <a16:creationId xmlns:a16="http://schemas.microsoft.com/office/drawing/2014/main" id="{671283A9-60D6-2DFB-1430-B87356F83DCD}"/>
              </a:ext>
            </a:extLst>
          </p:cNvPr>
          <p:cNvSpPr txBox="1"/>
          <p:nvPr/>
        </p:nvSpPr>
        <p:spPr>
          <a:xfrm>
            <a:off x="10225530" y="2617843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79" name="文本框 1378">
            <a:extLst>
              <a:ext uri="{FF2B5EF4-FFF2-40B4-BE49-F238E27FC236}">
                <a16:creationId xmlns:a16="http://schemas.microsoft.com/office/drawing/2014/main" id="{131508B7-7E32-8C7C-6FDB-E89B2F164A00}"/>
              </a:ext>
            </a:extLst>
          </p:cNvPr>
          <p:cNvSpPr txBox="1"/>
          <p:nvPr/>
        </p:nvSpPr>
        <p:spPr>
          <a:xfrm>
            <a:off x="10214698" y="266416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80" name="文本框 1379">
            <a:extLst>
              <a:ext uri="{FF2B5EF4-FFF2-40B4-BE49-F238E27FC236}">
                <a16:creationId xmlns:a16="http://schemas.microsoft.com/office/drawing/2014/main" id="{92E378D9-0CDD-BB83-7E62-0F103C44D626}"/>
              </a:ext>
            </a:extLst>
          </p:cNvPr>
          <p:cNvSpPr txBox="1"/>
          <p:nvPr/>
        </p:nvSpPr>
        <p:spPr>
          <a:xfrm>
            <a:off x="8377274" y="26132627"/>
            <a:ext cx="1394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Malignant</a:t>
            </a:r>
          </a:p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Yes / No</a:t>
            </a:r>
          </a:p>
        </p:txBody>
      </p:sp>
      <p:sp>
        <p:nvSpPr>
          <p:cNvPr id="1381" name="矩形 1380">
            <a:extLst>
              <a:ext uri="{FF2B5EF4-FFF2-40B4-BE49-F238E27FC236}">
                <a16:creationId xmlns:a16="http://schemas.microsoft.com/office/drawing/2014/main" id="{FF51C006-E9D3-16C4-1BA8-7F36270D9CDF}"/>
              </a:ext>
            </a:extLst>
          </p:cNvPr>
          <p:cNvSpPr/>
          <p:nvPr/>
        </p:nvSpPr>
        <p:spPr>
          <a:xfrm rot="5400000">
            <a:off x="8659569" y="25768079"/>
            <a:ext cx="818169" cy="1436982"/>
          </a:xfrm>
          <a:prstGeom prst="rect">
            <a:avLst/>
          </a:prstGeom>
          <a:noFill/>
          <a:ln w="381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82" name="直线箭头连接符 1381">
            <a:extLst>
              <a:ext uri="{FF2B5EF4-FFF2-40B4-BE49-F238E27FC236}">
                <a16:creationId xmlns:a16="http://schemas.microsoft.com/office/drawing/2014/main" id="{0A534F78-266D-1109-F925-241D7DE1F65B}"/>
              </a:ext>
            </a:extLst>
          </p:cNvPr>
          <p:cNvCxnSpPr>
            <a:cxnSpLocks/>
          </p:cNvCxnSpPr>
          <p:nvPr/>
        </p:nvCxnSpPr>
        <p:spPr>
          <a:xfrm flipH="1">
            <a:off x="10952823" y="26583559"/>
            <a:ext cx="487306" cy="3634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98" name="矩形 1397">
            <a:extLst>
              <a:ext uri="{FF2B5EF4-FFF2-40B4-BE49-F238E27FC236}">
                <a16:creationId xmlns:a16="http://schemas.microsoft.com/office/drawing/2014/main" id="{6CA8A81E-602D-17BC-DA9E-C255A9C5382C}"/>
              </a:ext>
            </a:extLst>
          </p:cNvPr>
          <p:cNvSpPr/>
          <p:nvPr/>
        </p:nvSpPr>
        <p:spPr>
          <a:xfrm>
            <a:off x="8340282" y="31693468"/>
            <a:ext cx="1568889" cy="1485398"/>
          </a:xfrm>
          <a:prstGeom prst="rect">
            <a:avLst/>
          </a:prstGeom>
          <a:solidFill>
            <a:srgbClr val="DDD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9" name="矩形 1398">
            <a:extLst>
              <a:ext uri="{FF2B5EF4-FFF2-40B4-BE49-F238E27FC236}">
                <a16:creationId xmlns:a16="http://schemas.microsoft.com/office/drawing/2014/main" id="{756B6434-A251-A163-D889-F98633CB30CD}"/>
              </a:ext>
            </a:extLst>
          </p:cNvPr>
          <p:cNvSpPr/>
          <p:nvPr/>
        </p:nvSpPr>
        <p:spPr>
          <a:xfrm>
            <a:off x="8347194" y="28384745"/>
            <a:ext cx="1561977" cy="33087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01" name="肘形连接符 1400">
            <a:extLst>
              <a:ext uri="{FF2B5EF4-FFF2-40B4-BE49-F238E27FC236}">
                <a16:creationId xmlns:a16="http://schemas.microsoft.com/office/drawing/2014/main" id="{B9015C7E-3622-531F-B105-91140CEAED42}"/>
              </a:ext>
            </a:extLst>
          </p:cNvPr>
          <p:cNvCxnSpPr>
            <a:cxnSpLocks/>
          </p:cNvCxnSpPr>
          <p:nvPr/>
        </p:nvCxnSpPr>
        <p:spPr>
          <a:xfrm>
            <a:off x="9927190" y="28695595"/>
            <a:ext cx="1901108" cy="445147"/>
          </a:xfrm>
          <a:prstGeom prst="bentConnector2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408" name="矩形 1407">
            <a:extLst>
              <a:ext uri="{FF2B5EF4-FFF2-40B4-BE49-F238E27FC236}">
                <a16:creationId xmlns:a16="http://schemas.microsoft.com/office/drawing/2014/main" id="{EC34021A-49C9-529B-2F40-D351F095F34B}"/>
              </a:ext>
            </a:extLst>
          </p:cNvPr>
          <p:cNvSpPr/>
          <p:nvPr/>
        </p:nvSpPr>
        <p:spPr>
          <a:xfrm>
            <a:off x="10295988" y="29140742"/>
            <a:ext cx="3084576" cy="2742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09" name="矩形 1408">
            <a:extLst>
              <a:ext uri="{FF2B5EF4-FFF2-40B4-BE49-F238E27FC236}">
                <a16:creationId xmlns:a16="http://schemas.microsoft.com/office/drawing/2014/main" id="{907A233A-0C29-DF7D-112B-6CA7BFFA9251}"/>
              </a:ext>
            </a:extLst>
          </p:cNvPr>
          <p:cNvSpPr/>
          <p:nvPr/>
        </p:nvSpPr>
        <p:spPr>
          <a:xfrm>
            <a:off x="15692372" y="29125243"/>
            <a:ext cx="3084576" cy="2742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10" name="矩形 1409">
            <a:extLst>
              <a:ext uri="{FF2B5EF4-FFF2-40B4-BE49-F238E27FC236}">
                <a16:creationId xmlns:a16="http://schemas.microsoft.com/office/drawing/2014/main" id="{392B8D27-FB7F-968A-F3F9-816BF96663CA}"/>
              </a:ext>
            </a:extLst>
          </p:cNvPr>
          <p:cNvSpPr/>
          <p:nvPr/>
        </p:nvSpPr>
        <p:spPr>
          <a:xfrm>
            <a:off x="21486318" y="29159434"/>
            <a:ext cx="3084576" cy="2742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11" name="肘形连接符 1410">
            <a:extLst>
              <a:ext uri="{FF2B5EF4-FFF2-40B4-BE49-F238E27FC236}">
                <a16:creationId xmlns:a16="http://schemas.microsoft.com/office/drawing/2014/main" id="{956CF0F2-9FF7-0763-75C7-8B727258E7E5}"/>
              </a:ext>
            </a:extLst>
          </p:cNvPr>
          <p:cNvCxnSpPr>
            <a:cxnSpLocks/>
            <a:endCxn id="1409" idx="0"/>
          </p:cNvCxnSpPr>
          <p:nvPr/>
        </p:nvCxnSpPr>
        <p:spPr>
          <a:xfrm>
            <a:off x="11812572" y="28697822"/>
            <a:ext cx="5422088" cy="427421"/>
          </a:xfrm>
          <a:prstGeom prst="bentConnector2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16" name="肘形连接符 1415">
            <a:extLst>
              <a:ext uri="{FF2B5EF4-FFF2-40B4-BE49-F238E27FC236}">
                <a16:creationId xmlns:a16="http://schemas.microsoft.com/office/drawing/2014/main" id="{8EA8C088-505D-CB39-0C66-34DBAC24C33B}"/>
              </a:ext>
            </a:extLst>
          </p:cNvPr>
          <p:cNvCxnSpPr>
            <a:cxnSpLocks/>
          </p:cNvCxnSpPr>
          <p:nvPr/>
        </p:nvCxnSpPr>
        <p:spPr>
          <a:xfrm>
            <a:off x="17182688" y="28699913"/>
            <a:ext cx="5845918" cy="479617"/>
          </a:xfrm>
          <a:prstGeom prst="bentConnector2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18" name="直线箭头连接符 1417">
            <a:extLst>
              <a:ext uri="{FF2B5EF4-FFF2-40B4-BE49-F238E27FC236}">
                <a16:creationId xmlns:a16="http://schemas.microsoft.com/office/drawing/2014/main" id="{CB873822-4A54-3909-D51D-399B0258EA02}"/>
              </a:ext>
            </a:extLst>
          </p:cNvPr>
          <p:cNvCxnSpPr>
            <a:cxnSpLocks/>
          </p:cNvCxnSpPr>
          <p:nvPr/>
        </p:nvCxnSpPr>
        <p:spPr>
          <a:xfrm>
            <a:off x="11828298" y="31883339"/>
            <a:ext cx="0" cy="41950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21" name="直线箭头连接符 1420">
            <a:extLst>
              <a:ext uri="{FF2B5EF4-FFF2-40B4-BE49-F238E27FC236}">
                <a16:creationId xmlns:a16="http://schemas.microsoft.com/office/drawing/2014/main" id="{D123A04F-18F2-AB0E-BD37-0C037F40C4B4}"/>
              </a:ext>
            </a:extLst>
          </p:cNvPr>
          <p:cNvCxnSpPr>
            <a:cxnSpLocks/>
          </p:cNvCxnSpPr>
          <p:nvPr/>
        </p:nvCxnSpPr>
        <p:spPr>
          <a:xfrm>
            <a:off x="17156435" y="31883339"/>
            <a:ext cx="0" cy="41950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23" name="直线箭头连接符 1422">
            <a:extLst>
              <a:ext uri="{FF2B5EF4-FFF2-40B4-BE49-F238E27FC236}">
                <a16:creationId xmlns:a16="http://schemas.microsoft.com/office/drawing/2014/main" id="{E3EC827D-C43B-D0B6-5091-8DFA41765A80}"/>
              </a:ext>
            </a:extLst>
          </p:cNvPr>
          <p:cNvCxnSpPr>
            <a:cxnSpLocks/>
          </p:cNvCxnSpPr>
          <p:nvPr/>
        </p:nvCxnSpPr>
        <p:spPr>
          <a:xfrm>
            <a:off x="23104814" y="31883339"/>
            <a:ext cx="0" cy="41950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425" name="立方体 1424">
            <a:extLst>
              <a:ext uri="{FF2B5EF4-FFF2-40B4-BE49-F238E27FC236}">
                <a16:creationId xmlns:a16="http://schemas.microsoft.com/office/drawing/2014/main" id="{8D6CDD38-F9F0-44DC-992D-8F5CDF252D97}"/>
              </a:ext>
            </a:extLst>
          </p:cNvPr>
          <p:cNvSpPr/>
          <p:nvPr/>
        </p:nvSpPr>
        <p:spPr>
          <a:xfrm>
            <a:off x="10286011" y="32302841"/>
            <a:ext cx="16767618" cy="925801"/>
          </a:xfrm>
          <a:prstGeom prst="cube">
            <a:avLst/>
          </a:prstGeom>
          <a:solidFill>
            <a:srgbClr val="DDD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6" name="文本框 1425">
            <a:extLst>
              <a:ext uri="{FF2B5EF4-FFF2-40B4-BE49-F238E27FC236}">
                <a16:creationId xmlns:a16="http://schemas.microsoft.com/office/drawing/2014/main" id="{B5874729-32D6-D2B7-41D8-3C61BE916596}"/>
              </a:ext>
            </a:extLst>
          </p:cNvPr>
          <p:cNvSpPr txBox="1"/>
          <p:nvPr/>
        </p:nvSpPr>
        <p:spPr>
          <a:xfrm>
            <a:off x="15918208" y="32535172"/>
            <a:ext cx="623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 &amp; Prediction aggregation</a:t>
            </a:r>
          </a:p>
        </p:txBody>
      </p:sp>
      <p:sp>
        <p:nvSpPr>
          <p:cNvPr id="1427" name="文本框 1426">
            <a:extLst>
              <a:ext uri="{FF2B5EF4-FFF2-40B4-BE49-F238E27FC236}">
                <a16:creationId xmlns:a16="http://schemas.microsoft.com/office/drawing/2014/main" id="{0692CFC9-C48A-0DA3-B750-FE7AC5A71402}"/>
              </a:ext>
            </a:extLst>
          </p:cNvPr>
          <p:cNvSpPr txBox="1"/>
          <p:nvPr/>
        </p:nvSpPr>
        <p:spPr>
          <a:xfrm>
            <a:off x="8461034" y="29749451"/>
            <a:ext cx="137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428" name="文本框 1427">
            <a:extLst>
              <a:ext uri="{FF2B5EF4-FFF2-40B4-BE49-F238E27FC236}">
                <a16:creationId xmlns:a16="http://schemas.microsoft.com/office/drawing/2014/main" id="{D4A0C8F1-FC03-E30D-7416-EBC49E4A6C93}"/>
              </a:ext>
            </a:extLst>
          </p:cNvPr>
          <p:cNvSpPr txBox="1"/>
          <p:nvPr/>
        </p:nvSpPr>
        <p:spPr>
          <a:xfrm>
            <a:off x="8513680" y="32117804"/>
            <a:ext cx="125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1432" name="文本框 1431">
            <a:extLst>
              <a:ext uri="{FF2B5EF4-FFF2-40B4-BE49-F238E27FC236}">
                <a16:creationId xmlns:a16="http://schemas.microsoft.com/office/drawing/2014/main" id="{0E79238B-B59A-D407-50C2-706893B3A3C2}"/>
              </a:ext>
            </a:extLst>
          </p:cNvPr>
          <p:cNvSpPr txBox="1"/>
          <p:nvPr/>
        </p:nvSpPr>
        <p:spPr>
          <a:xfrm>
            <a:off x="16612938" y="28691983"/>
            <a:ext cx="57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ViT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3" name="文本框 1432">
            <a:extLst>
              <a:ext uri="{FF2B5EF4-FFF2-40B4-BE49-F238E27FC236}">
                <a16:creationId xmlns:a16="http://schemas.microsoft.com/office/drawing/2014/main" id="{6E6A5AE3-F071-8508-B6B0-D602F9B10C66}"/>
              </a:ext>
            </a:extLst>
          </p:cNvPr>
          <p:cNvSpPr txBox="1"/>
          <p:nvPr/>
        </p:nvSpPr>
        <p:spPr>
          <a:xfrm>
            <a:off x="21486846" y="2871990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ShuffleNet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34" name="文本框 1433">
            <a:extLst>
              <a:ext uri="{FF2B5EF4-FFF2-40B4-BE49-F238E27FC236}">
                <a16:creationId xmlns:a16="http://schemas.microsoft.com/office/drawing/2014/main" id="{AE67E3CC-FD79-995D-4923-0F3EE1B7089B}"/>
              </a:ext>
            </a:extLst>
          </p:cNvPr>
          <p:cNvSpPr txBox="1"/>
          <p:nvPr/>
        </p:nvSpPr>
        <p:spPr>
          <a:xfrm>
            <a:off x="10732065" y="28707464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ResNet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68" name="椭圆 1467">
            <a:extLst>
              <a:ext uri="{FF2B5EF4-FFF2-40B4-BE49-F238E27FC236}">
                <a16:creationId xmlns:a16="http://schemas.microsoft.com/office/drawing/2014/main" id="{7F30B536-3769-DC60-5CF9-44E187E1CE83}"/>
              </a:ext>
            </a:extLst>
          </p:cNvPr>
          <p:cNvSpPr/>
          <p:nvPr/>
        </p:nvSpPr>
        <p:spPr>
          <a:xfrm>
            <a:off x="16315121" y="30110430"/>
            <a:ext cx="223441" cy="22344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9" name="椭圆 1468">
            <a:extLst>
              <a:ext uri="{FF2B5EF4-FFF2-40B4-BE49-F238E27FC236}">
                <a16:creationId xmlns:a16="http://schemas.microsoft.com/office/drawing/2014/main" id="{D4AF13B7-0D2B-973B-97EC-DEE900A31267}"/>
              </a:ext>
            </a:extLst>
          </p:cNvPr>
          <p:cNvSpPr/>
          <p:nvPr/>
        </p:nvSpPr>
        <p:spPr>
          <a:xfrm>
            <a:off x="16084702" y="30618263"/>
            <a:ext cx="223441" cy="22344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0" name="椭圆 1469">
            <a:extLst>
              <a:ext uri="{FF2B5EF4-FFF2-40B4-BE49-F238E27FC236}">
                <a16:creationId xmlns:a16="http://schemas.microsoft.com/office/drawing/2014/main" id="{F35BAAB4-1B41-6F4D-51F2-1E51996AA30C}"/>
              </a:ext>
            </a:extLst>
          </p:cNvPr>
          <p:cNvSpPr/>
          <p:nvPr/>
        </p:nvSpPr>
        <p:spPr>
          <a:xfrm>
            <a:off x="16547268" y="30629989"/>
            <a:ext cx="223441" cy="22344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72" name="直线连接符 1471">
            <a:extLst>
              <a:ext uri="{FF2B5EF4-FFF2-40B4-BE49-F238E27FC236}">
                <a16:creationId xmlns:a16="http://schemas.microsoft.com/office/drawing/2014/main" id="{B2BE4772-D7C7-B647-1472-2C9C056A9A80}"/>
              </a:ext>
            </a:extLst>
          </p:cNvPr>
          <p:cNvCxnSpPr>
            <a:stCxn id="1468" idx="4"/>
            <a:endCxn id="1469" idx="0"/>
          </p:cNvCxnSpPr>
          <p:nvPr/>
        </p:nvCxnSpPr>
        <p:spPr>
          <a:xfrm flipH="1">
            <a:off x="16196423" y="30333871"/>
            <a:ext cx="230419" cy="2843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3" name="直线连接符 1472">
            <a:extLst>
              <a:ext uri="{FF2B5EF4-FFF2-40B4-BE49-F238E27FC236}">
                <a16:creationId xmlns:a16="http://schemas.microsoft.com/office/drawing/2014/main" id="{D8CDDD7C-56C5-242B-1F2D-740AAFF11E44}"/>
              </a:ext>
            </a:extLst>
          </p:cNvPr>
          <p:cNvCxnSpPr>
            <a:cxnSpLocks/>
            <a:stCxn id="1468" idx="4"/>
            <a:endCxn id="1470" idx="0"/>
          </p:cNvCxnSpPr>
          <p:nvPr/>
        </p:nvCxnSpPr>
        <p:spPr>
          <a:xfrm>
            <a:off x="16426842" y="30333871"/>
            <a:ext cx="232147" cy="2961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9" name="文本框 1488">
            <a:extLst>
              <a:ext uri="{FF2B5EF4-FFF2-40B4-BE49-F238E27FC236}">
                <a16:creationId xmlns:a16="http://schemas.microsoft.com/office/drawing/2014/main" id="{91121265-2AB9-50D2-8003-53DF86DC256A}"/>
              </a:ext>
            </a:extLst>
          </p:cNvPr>
          <p:cNvSpPr txBox="1"/>
          <p:nvPr/>
        </p:nvSpPr>
        <p:spPr>
          <a:xfrm>
            <a:off x="24996474" y="302486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490" name="直线箭头连接符 1489">
            <a:extLst>
              <a:ext uri="{FF2B5EF4-FFF2-40B4-BE49-F238E27FC236}">
                <a16:creationId xmlns:a16="http://schemas.microsoft.com/office/drawing/2014/main" id="{AEF7E342-7B47-0C67-4E5D-0A387F27BEE1}"/>
              </a:ext>
            </a:extLst>
          </p:cNvPr>
          <p:cNvCxnSpPr>
            <a:cxnSpLocks/>
            <a:stCxn id="1494" idx="2"/>
            <a:endCxn id="1495" idx="1"/>
          </p:cNvCxnSpPr>
          <p:nvPr/>
        </p:nvCxnSpPr>
        <p:spPr>
          <a:xfrm>
            <a:off x="11838991" y="30013301"/>
            <a:ext cx="0" cy="325395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492" name="矩形 1491">
            <a:extLst>
              <a:ext uri="{FF2B5EF4-FFF2-40B4-BE49-F238E27FC236}">
                <a16:creationId xmlns:a16="http://schemas.microsoft.com/office/drawing/2014/main" id="{BEFAC18C-9965-5A7F-1AD8-B0C8F164D796}"/>
              </a:ext>
            </a:extLst>
          </p:cNvPr>
          <p:cNvSpPr/>
          <p:nvPr/>
        </p:nvSpPr>
        <p:spPr>
          <a:xfrm rot="5400000">
            <a:off x="11611734" y="29078051"/>
            <a:ext cx="454514" cy="1483098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4" name="文本框 1493">
            <a:extLst>
              <a:ext uri="{FF2B5EF4-FFF2-40B4-BE49-F238E27FC236}">
                <a16:creationId xmlns:a16="http://schemas.microsoft.com/office/drawing/2014/main" id="{388B7C72-79DD-EC4D-427D-618E4FE9936A}"/>
              </a:ext>
            </a:extLst>
          </p:cNvPr>
          <p:cNvSpPr txBox="1"/>
          <p:nvPr/>
        </p:nvSpPr>
        <p:spPr>
          <a:xfrm>
            <a:off x="11097442" y="29613191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CNN block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95" name="矩形 1494">
            <a:extLst>
              <a:ext uri="{FF2B5EF4-FFF2-40B4-BE49-F238E27FC236}">
                <a16:creationId xmlns:a16="http://schemas.microsoft.com/office/drawing/2014/main" id="{4350F06A-76BE-5F1F-0BB0-36D01C9773A9}"/>
              </a:ext>
            </a:extLst>
          </p:cNvPr>
          <p:cNvSpPr/>
          <p:nvPr/>
        </p:nvSpPr>
        <p:spPr>
          <a:xfrm rot="5400000">
            <a:off x="11611734" y="29824404"/>
            <a:ext cx="454514" cy="1483098"/>
          </a:xfrm>
          <a:prstGeom prst="rect">
            <a:avLst/>
          </a:prstGeom>
          <a:solidFill>
            <a:srgbClr val="FBE7CF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6" name="文本框 1495">
            <a:extLst>
              <a:ext uri="{FF2B5EF4-FFF2-40B4-BE49-F238E27FC236}">
                <a16:creationId xmlns:a16="http://schemas.microsoft.com/office/drawing/2014/main" id="{171C4BD6-0C1E-BCB7-1A19-4FD2D20F95C7}"/>
              </a:ext>
            </a:extLst>
          </p:cNvPr>
          <p:cNvSpPr txBox="1"/>
          <p:nvPr/>
        </p:nvSpPr>
        <p:spPr>
          <a:xfrm>
            <a:off x="11097442" y="30359544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CNN block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497" name="直线箭头连接符 1496">
            <a:extLst>
              <a:ext uri="{FF2B5EF4-FFF2-40B4-BE49-F238E27FC236}">
                <a16:creationId xmlns:a16="http://schemas.microsoft.com/office/drawing/2014/main" id="{DA7622B5-6FF3-6E33-45B3-DF6D36E7AEBF}"/>
              </a:ext>
            </a:extLst>
          </p:cNvPr>
          <p:cNvCxnSpPr>
            <a:cxnSpLocks/>
          </p:cNvCxnSpPr>
          <p:nvPr/>
        </p:nvCxnSpPr>
        <p:spPr>
          <a:xfrm>
            <a:off x="11838991" y="30770335"/>
            <a:ext cx="0" cy="328908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8" name="组合 1497">
            <a:extLst>
              <a:ext uri="{FF2B5EF4-FFF2-40B4-BE49-F238E27FC236}">
                <a16:creationId xmlns:a16="http://schemas.microsoft.com/office/drawing/2014/main" id="{D2C6A1FC-1446-78A1-107B-B2FCDF9C5317}"/>
              </a:ext>
            </a:extLst>
          </p:cNvPr>
          <p:cNvGrpSpPr/>
          <p:nvPr/>
        </p:nvGrpSpPr>
        <p:grpSpPr>
          <a:xfrm>
            <a:off x="11644574" y="31099243"/>
            <a:ext cx="403234" cy="403234"/>
            <a:chOff x="6502776" y="12290113"/>
            <a:chExt cx="403234" cy="403234"/>
          </a:xfrm>
        </p:grpSpPr>
        <p:sp>
          <p:nvSpPr>
            <p:cNvPr id="1499" name="椭圆 1498">
              <a:extLst>
                <a:ext uri="{FF2B5EF4-FFF2-40B4-BE49-F238E27FC236}">
                  <a16:creationId xmlns:a16="http://schemas.microsoft.com/office/drawing/2014/main" id="{19B29E56-4D75-AD0D-4F9F-9495D7FD9170}"/>
                </a:ext>
              </a:extLst>
            </p:cNvPr>
            <p:cNvSpPr/>
            <p:nvPr/>
          </p:nvSpPr>
          <p:spPr>
            <a:xfrm>
              <a:off x="6502776" y="12290113"/>
              <a:ext cx="403234" cy="403234"/>
            </a:xfrm>
            <a:prstGeom prst="ellipse">
              <a:avLst/>
            </a:prstGeom>
            <a:noFill/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00" name="直线连接符 1499">
              <a:extLst>
                <a:ext uri="{FF2B5EF4-FFF2-40B4-BE49-F238E27FC236}">
                  <a16:creationId xmlns:a16="http://schemas.microsoft.com/office/drawing/2014/main" id="{92C858EE-9B4F-2652-B595-176A9B7FA30E}"/>
                </a:ext>
              </a:extLst>
            </p:cNvPr>
            <p:cNvCxnSpPr>
              <a:cxnSpLocks/>
            </p:cNvCxnSpPr>
            <p:nvPr/>
          </p:nvCxnSpPr>
          <p:spPr>
            <a:xfrm>
              <a:off x="6502776" y="12491730"/>
              <a:ext cx="40323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01" name="直线连接符 1500">
              <a:extLst>
                <a:ext uri="{FF2B5EF4-FFF2-40B4-BE49-F238E27FC236}">
                  <a16:creationId xmlns:a16="http://schemas.microsoft.com/office/drawing/2014/main" id="{501C0B79-7316-A05D-2EAC-F886C882450C}"/>
                </a:ext>
              </a:extLst>
            </p:cNvPr>
            <p:cNvCxnSpPr>
              <a:cxnSpLocks/>
              <a:stCxn id="1499" idx="0"/>
              <a:endCxn id="1499" idx="4"/>
            </p:cNvCxnSpPr>
            <p:nvPr/>
          </p:nvCxnSpPr>
          <p:spPr>
            <a:xfrm>
              <a:off x="6704393" y="12290113"/>
              <a:ext cx="0" cy="4032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504" name="直线箭头连接符 1503">
            <a:extLst>
              <a:ext uri="{FF2B5EF4-FFF2-40B4-BE49-F238E27FC236}">
                <a16:creationId xmlns:a16="http://schemas.microsoft.com/office/drawing/2014/main" id="{53B352F2-4AAF-0E78-A092-5554C3EDF105}"/>
              </a:ext>
            </a:extLst>
          </p:cNvPr>
          <p:cNvCxnSpPr>
            <a:cxnSpLocks/>
          </p:cNvCxnSpPr>
          <p:nvPr/>
        </p:nvCxnSpPr>
        <p:spPr>
          <a:xfrm>
            <a:off x="11846191" y="31492075"/>
            <a:ext cx="0" cy="328908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05" name="直线箭头连接符 1504">
            <a:extLst>
              <a:ext uri="{FF2B5EF4-FFF2-40B4-BE49-F238E27FC236}">
                <a16:creationId xmlns:a16="http://schemas.microsoft.com/office/drawing/2014/main" id="{F65B0F3D-82D8-35CC-DD75-75FE933DF88E}"/>
              </a:ext>
            </a:extLst>
          </p:cNvPr>
          <p:cNvCxnSpPr>
            <a:cxnSpLocks/>
          </p:cNvCxnSpPr>
          <p:nvPr/>
        </p:nvCxnSpPr>
        <p:spPr>
          <a:xfrm>
            <a:off x="11819795" y="29190309"/>
            <a:ext cx="0" cy="40011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06" name="文本框 1505">
            <a:extLst>
              <a:ext uri="{FF2B5EF4-FFF2-40B4-BE49-F238E27FC236}">
                <a16:creationId xmlns:a16="http://schemas.microsoft.com/office/drawing/2014/main" id="{9FA147E0-BB19-738E-A08A-205DA9BFC27F}"/>
              </a:ext>
            </a:extLst>
          </p:cNvPr>
          <p:cNvSpPr txBox="1"/>
          <p:nvPr/>
        </p:nvSpPr>
        <p:spPr>
          <a:xfrm>
            <a:off x="11464763" y="29143329"/>
            <a:ext cx="32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523" name="曲线连接符 1522">
            <a:extLst>
              <a:ext uri="{FF2B5EF4-FFF2-40B4-BE49-F238E27FC236}">
                <a16:creationId xmlns:a16="http://schemas.microsoft.com/office/drawing/2014/main" id="{19D02646-D704-B199-6B64-FABE31E7E145}"/>
              </a:ext>
            </a:extLst>
          </p:cNvPr>
          <p:cNvCxnSpPr>
            <a:cxnSpLocks/>
            <a:stCxn id="1506" idx="3"/>
            <a:endCxn id="1499" idx="6"/>
          </p:cNvCxnSpPr>
          <p:nvPr/>
        </p:nvCxnSpPr>
        <p:spPr>
          <a:xfrm>
            <a:off x="11792096" y="29343384"/>
            <a:ext cx="255712" cy="1957476"/>
          </a:xfrm>
          <a:prstGeom prst="curvedConnector3">
            <a:avLst>
              <a:gd name="adj1" fmla="val 5864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9" name="组合 1548">
            <a:extLst>
              <a:ext uri="{FF2B5EF4-FFF2-40B4-BE49-F238E27FC236}">
                <a16:creationId xmlns:a16="http://schemas.microsoft.com/office/drawing/2014/main" id="{E0F37940-0658-4D86-3C89-73D4E55E0381}"/>
              </a:ext>
            </a:extLst>
          </p:cNvPr>
          <p:cNvGrpSpPr/>
          <p:nvPr/>
        </p:nvGrpSpPr>
        <p:grpSpPr>
          <a:xfrm>
            <a:off x="15829813" y="30729977"/>
            <a:ext cx="872433" cy="528638"/>
            <a:chOff x="21511859" y="30484522"/>
            <a:chExt cx="872433" cy="528638"/>
          </a:xfrm>
        </p:grpSpPr>
        <p:sp>
          <p:nvSpPr>
            <p:cNvPr id="1543" name="圆角矩形 1542">
              <a:extLst>
                <a:ext uri="{FF2B5EF4-FFF2-40B4-BE49-F238E27FC236}">
                  <a16:creationId xmlns:a16="http://schemas.microsoft.com/office/drawing/2014/main" id="{D5AF9CD3-790E-8B12-C88D-5E082AE01104}"/>
                </a:ext>
              </a:extLst>
            </p:cNvPr>
            <p:cNvSpPr/>
            <p:nvPr/>
          </p:nvSpPr>
          <p:spPr>
            <a:xfrm>
              <a:off x="21659046" y="30484522"/>
              <a:ext cx="725246" cy="399655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9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" name="圆角矩形 1541">
              <a:extLst>
                <a:ext uri="{FF2B5EF4-FFF2-40B4-BE49-F238E27FC236}">
                  <a16:creationId xmlns:a16="http://schemas.microsoft.com/office/drawing/2014/main" id="{4B8F5B33-63E2-788A-0D80-AE947356A84E}"/>
                </a:ext>
              </a:extLst>
            </p:cNvPr>
            <p:cNvSpPr/>
            <p:nvPr/>
          </p:nvSpPr>
          <p:spPr>
            <a:xfrm>
              <a:off x="21589108" y="30552831"/>
              <a:ext cx="725246" cy="39965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3" name="圆角矩形 1532">
              <a:extLst>
                <a:ext uri="{FF2B5EF4-FFF2-40B4-BE49-F238E27FC236}">
                  <a16:creationId xmlns:a16="http://schemas.microsoft.com/office/drawing/2014/main" id="{900C2F82-7C9A-00B4-1611-9EB34CA8A61B}"/>
                </a:ext>
              </a:extLst>
            </p:cNvPr>
            <p:cNvSpPr/>
            <p:nvPr/>
          </p:nvSpPr>
          <p:spPr>
            <a:xfrm>
              <a:off x="21511859" y="30613505"/>
              <a:ext cx="725246" cy="399655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536" name="直线箭头连接符 1535">
            <a:extLst>
              <a:ext uri="{FF2B5EF4-FFF2-40B4-BE49-F238E27FC236}">
                <a16:creationId xmlns:a16="http://schemas.microsoft.com/office/drawing/2014/main" id="{0E48CF70-0EEE-2E14-4342-13D129190751}"/>
              </a:ext>
            </a:extLst>
          </p:cNvPr>
          <p:cNvCxnSpPr>
            <a:cxnSpLocks/>
            <a:endCxn id="1533" idx="2"/>
          </p:cNvCxnSpPr>
          <p:nvPr/>
        </p:nvCxnSpPr>
        <p:spPr>
          <a:xfrm flipV="1">
            <a:off x="16192436" y="31258615"/>
            <a:ext cx="0" cy="50560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40" name="直线箭头连接符 1539">
            <a:extLst>
              <a:ext uri="{FF2B5EF4-FFF2-40B4-BE49-F238E27FC236}">
                <a16:creationId xmlns:a16="http://schemas.microsoft.com/office/drawing/2014/main" id="{3D00DA18-B847-7CAD-765E-4A9D570C95AC}"/>
              </a:ext>
            </a:extLst>
          </p:cNvPr>
          <p:cNvCxnSpPr>
            <a:cxnSpLocks/>
          </p:cNvCxnSpPr>
          <p:nvPr/>
        </p:nvCxnSpPr>
        <p:spPr>
          <a:xfrm flipV="1">
            <a:off x="17154212" y="31258615"/>
            <a:ext cx="0" cy="50560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41" name="直线箭头连接符 1540">
            <a:extLst>
              <a:ext uri="{FF2B5EF4-FFF2-40B4-BE49-F238E27FC236}">
                <a16:creationId xmlns:a16="http://schemas.microsoft.com/office/drawing/2014/main" id="{DC803675-1090-7380-109F-FD1443E0F367}"/>
              </a:ext>
            </a:extLst>
          </p:cNvPr>
          <p:cNvCxnSpPr>
            <a:cxnSpLocks/>
          </p:cNvCxnSpPr>
          <p:nvPr/>
        </p:nvCxnSpPr>
        <p:spPr>
          <a:xfrm flipV="1">
            <a:off x="18079258" y="31245840"/>
            <a:ext cx="0" cy="50560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550" name="组合 1549">
            <a:extLst>
              <a:ext uri="{FF2B5EF4-FFF2-40B4-BE49-F238E27FC236}">
                <a16:creationId xmlns:a16="http://schemas.microsoft.com/office/drawing/2014/main" id="{D3B02FA8-9086-0948-50F1-499D0F5FC205}"/>
              </a:ext>
            </a:extLst>
          </p:cNvPr>
          <p:cNvGrpSpPr/>
          <p:nvPr/>
        </p:nvGrpSpPr>
        <p:grpSpPr>
          <a:xfrm>
            <a:off x="16785130" y="30718438"/>
            <a:ext cx="872433" cy="528638"/>
            <a:chOff x="21511859" y="30484522"/>
            <a:chExt cx="872433" cy="528638"/>
          </a:xfrm>
        </p:grpSpPr>
        <p:sp>
          <p:nvSpPr>
            <p:cNvPr id="1551" name="圆角矩形 1550">
              <a:extLst>
                <a:ext uri="{FF2B5EF4-FFF2-40B4-BE49-F238E27FC236}">
                  <a16:creationId xmlns:a16="http://schemas.microsoft.com/office/drawing/2014/main" id="{BF9515E3-D783-F1DA-ACC2-C85E280B9467}"/>
                </a:ext>
              </a:extLst>
            </p:cNvPr>
            <p:cNvSpPr/>
            <p:nvPr/>
          </p:nvSpPr>
          <p:spPr>
            <a:xfrm>
              <a:off x="21659046" y="30484522"/>
              <a:ext cx="725246" cy="399655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9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2" name="圆角矩形 1551">
              <a:extLst>
                <a:ext uri="{FF2B5EF4-FFF2-40B4-BE49-F238E27FC236}">
                  <a16:creationId xmlns:a16="http://schemas.microsoft.com/office/drawing/2014/main" id="{DA991DAD-4CF2-D51D-B724-336128764F7F}"/>
                </a:ext>
              </a:extLst>
            </p:cNvPr>
            <p:cNvSpPr/>
            <p:nvPr/>
          </p:nvSpPr>
          <p:spPr>
            <a:xfrm>
              <a:off x="21589108" y="30552831"/>
              <a:ext cx="725246" cy="39965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3" name="圆角矩形 1552">
              <a:extLst>
                <a:ext uri="{FF2B5EF4-FFF2-40B4-BE49-F238E27FC236}">
                  <a16:creationId xmlns:a16="http://schemas.microsoft.com/office/drawing/2014/main" id="{88937D59-D37E-8181-9ACD-0B39A5DC225F}"/>
                </a:ext>
              </a:extLst>
            </p:cNvPr>
            <p:cNvSpPr/>
            <p:nvPr/>
          </p:nvSpPr>
          <p:spPr>
            <a:xfrm>
              <a:off x="21511859" y="30613505"/>
              <a:ext cx="725246" cy="399655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54" name="组合 1553">
            <a:extLst>
              <a:ext uri="{FF2B5EF4-FFF2-40B4-BE49-F238E27FC236}">
                <a16:creationId xmlns:a16="http://schemas.microsoft.com/office/drawing/2014/main" id="{FD4C6D73-E117-4732-B2E4-3E4C06673EE8}"/>
              </a:ext>
            </a:extLst>
          </p:cNvPr>
          <p:cNvGrpSpPr/>
          <p:nvPr/>
        </p:nvGrpSpPr>
        <p:grpSpPr>
          <a:xfrm>
            <a:off x="17744187" y="30717202"/>
            <a:ext cx="872433" cy="528638"/>
            <a:chOff x="21511859" y="30484522"/>
            <a:chExt cx="872433" cy="528638"/>
          </a:xfrm>
        </p:grpSpPr>
        <p:sp>
          <p:nvSpPr>
            <p:cNvPr id="1555" name="圆角矩形 1554">
              <a:extLst>
                <a:ext uri="{FF2B5EF4-FFF2-40B4-BE49-F238E27FC236}">
                  <a16:creationId xmlns:a16="http://schemas.microsoft.com/office/drawing/2014/main" id="{140BC8A5-0D8E-F24D-0011-99702F230118}"/>
                </a:ext>
              </a:extLst>
            </p:cNvPr>
            <p:cNvSpPr/>
            <p:nvPr/>
          </p:nvSpPr>
          <p:spPr>
            <a:xfrm>
              <a:off x="21659046" y="30484522"/>
              <a:ext cx="725246" cy="399655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9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" name="圆角矩形 1555">
              <a:extLst>
                <a:ext uri="{FF2B5EF4-FFF2-40B4-BE49-F238E27FC236}">
                  <a16:creationId xmlns:a16="http://schemas.microsoft.com/office/drawing/2014/main" id="{66923FB3-27CA-F607-6613-317C82BD54EE}"/>
                </a:ext>
              </a:extLst>
            </p:cNvPr>
            <p:cNvSpPr/>
            <p:nvPr/>
          </p:nvSpPr>
          <p:spPr>
            <a:xfrm>
              <a:off x="21589108" y="30552831"/>
              <a:ext cx="725246" cy="39965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7" name="圆角矩形 1556">
              <a:extLst>
                <a:ext uri="{FF2B5EF4-FFF2-40B4-BE49-F238E27FC236}">
                  <a16:creationId xmlns:a16="http://schemas.microsoft.com/office/drawing/2014/main" id="{80A10E8A-437B-7BE1-4178-D6A4A0B31551}"/>
                </a:ext>
              </a:extLst>
            </p:cNvPr>
            <p:cNvSpPr/>
            <p:nvPr/>
          </p:nvSpPr>
          <p:spPr>
            <a:xfrm>
              <a:off x="21511859" y="30613505"/>
              <a:ext cx="725246" cy="399655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96" name="组合 1595">
            <a:extLst>
              <a:ext uri="{FF2B5EF4-FFF2-40B4-BE49-F238E27FC236}">
                <a16:creationId xmlns:a16="http://schemas.microsoft.com/office/drawing/2014/main" id="{5D5EF118-3DA1-5DB5-B4BC-9C7681B33106}"/>
              </a:ext>
            </a:extLst>
          </p:cNvPr>
          <p:cNvGrpSpPr/>
          <p:nvPr/>
        </p:nvGrpSpPr>
        <p:grpSpPr>
          <a:xfrm>
            <a:off x="16199078" y="30364688"/>
            <a:ext cx="118182" cy="503427"/>
            <a:chOff x="21786995" y="30380187"/>
            <a:chExt cx="118182" cy="503427"/>
          </a:xfrm>
        </p:grpSpPr>
        <p:cxnSp>
          <p:nvCxnSpPr>
            <p:cNvPr id="1558" name="直线箭头连接符 1557">
              <a:extLst>
                <a:ext uri="{FF2B5EF4-FFF2-40B4-BE49-F238E27FC236}">
                  <a16:creationId xmlns:a16="http://schemas.microsoft.com/office/drawing/2014/main" id="{E6BBED00-CA4F-D85F-BC45-4E38FE61A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6995" y="30476096"/>
              <a:ext cx="0" cy="4075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78" name="直线箭头连接符 1577">
              <a:extLst>
                <a:ext uri="{FF2B5EF4-FFF2-40B4-BE49-F238E27FC236}">
                  <a16:creationId xmlns:a16="http://schemas.microsoft.com/office/drawing/2014/main" id="{31BFADA1-1477-E2E6-EA83-79DA22CB8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2864" y="30433682"/>
              <a:ext cx="0" cy="3968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1579" name="直线箭头连接符 1578">
              <a:extLst>
                <a:ext uri="{FF2B5EF4-FFF2-40B4-BE49-F238E27FC236}">
                  <a16:creationId xmlns:a16="http://schemas.microsoft.com/office/drawing/2014/main" id="{17303B67-EC48-C95B-8ABD-A66B76ED4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5177" y="30380187"/>
              <a:ext cx="0" cy="379359"/>
            </a:xfrm>
            <a:prstGeom prst="straightConnector1">
              <a:avLst/>
            </a:prstGeom>
            <a:noFill/>
            <a:ln w="38100" cap="flat" cmpd="sng" algn="ctr">
              <a:solidFill>
                <a:srgbClr val="D1D1D1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598" name="组合 1597">
            <a:extLst>
              <a:ext uri="{FF2B5EF4-FFF2-40B4-BE49-F238E27FC236}">
                <a16:creationId xmlns:a16="http://schemas.microsoft.com/office/drawing/2014/main" id="{7C8B9122-FA58-4FA8-EBD7-2C7046871F8F}"/>
              </a:ext>
            </a:extLst>
          </p:cNvPr>
          <p:cNvGrpSpPr/>
          <p:nvPr/>
        </p:nvGrpSpPr>
        <p:grpSpPr>
          <a:xfrm>
            <a:off x="17151306" y="30348007"/>
            <a:ext cx="118182" cy="503427"/>
            <a:chOff x="21786995" y="30380187"/>
            <a:chExt cx="118182" cy="503427"/>
          </a:xfrm>
        </p:grpSpPr>
        <p:cxnSp>
          <p:nvCxnSpPr>
            <p:cNvPr id="1599" name="直线箭头连接符 1598">
              <a:extLst>
                <a:ext uri="{FF2B5EF4-FFF2-40B4-BE49-F238E27FC236}">
                  <a16:creationId xmlns:a16="http://schemas.microsoft.com/office/drawing/2014/main" id="{EB80F697-1DF2-EE9D-DDA3-D6EBFD5DA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6995" y="30476096"/>
              <a:ext cx="0" cy="4075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00" name="直线箭头连接符 1599">
              <a:extLst>
                <a:ext uri="{FF2B5EF4-FFF2-40B4-BE49-F238E27FC236}">
                  <a16:creationId xmlns:a16="http://schemas.microsoft.com/office/drawing/2014/main" id="{046EE9BB-801C-0C02-35F7-80686F6DD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2864" y="30433682"/>
              <a:ext cx="0" cy="3968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1601" name="直线箭头连接符 1600">
              <a:extLst>
                <a:ext uri="{FF2B5EF4-FFF2-40B4-BE49-F238E27FC236}">
                  <a16:creationId xmlns:a16="http://schemas.microsoft.com/office/drawing/2014/main" id="{84F0669D-7F7D-28F3-8FFD-2C5D5A93B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5177" y="30380187"/>
              <a:ext cx="0" cy="379359"/>
            </a:xfrm>
            <a:prstGeom prst="straightConnector1">
              <a:avLst/>
            </a:prstGeom>
            <a:noFill/>
            <a:ln w="38100" cap="flat" cmpd="sng" algn="ctr">
              <a:solidFill>
                <a:srgbClr val="D1D1D1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602" name="组合 1601">
            <a:extLst>
              <a:ext uri="{FF2B5EF4-FFF2-40B4-BE49-F238E27FC236}">
                <a16:creationId xmlns:a16="http://schemas.microsoft.com/office/drawing/2014/main" id="{5D209840-6035-B931-D70D-62381F5449B1}"/>
              </a:ext>
            </a:extLst>
          </p:cNvPr>
          <p:cNvGrpSpPr/>
          <p:nvPr/>
        </p:nvGrpSpPr>
        <p:grpSpPr>
          <a:xfrm>
            <a:off x="18079258" y="30348007"/>
            <a:ext cx="118182" cy="503427"/>
            <a:chOff x="21786995" y="30380187"/>
            <a:chExt cx="118182" cy="503427"/>
          </a:xfrm>
        </p:grpSpPr>
        <p:cxnSp>
          <p:nvCxnSpPr>
            <p:cNvPr id="1603" name="直线箭头连接符 1602">
              <a:extLst>
                <a:ext uri="{FF2B5EF4-FFF2-40B4-BE49-F238E27FC236}">
                  <a16:creationId xmlns:a16="http://schemas.microsoft.com/office/drawing/2014/main" id="{DB7ED967-BF4F-75BB-9205-2AB6F4543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6995" y="30476096"/>
              <a:ext cx="0" cy="4075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04" name="直线箭头连接符 1603">
              <a:extLst>
                <a:ext uri="{FF2B5EF4-FFF2-40B4-BE49-F238E27FC236}">
                  <a16:creationId xmlns:a16="http://schemas.microsoft.com/office/drawing/2014/main" id="{87ED66EB-4046-6550-D0D0-79066A5B8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2864" y="30433682"/>
              <a:ext cx="0" cy="3968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1605" name="直线箭头连接符 1604">
              <a:extLst>
                <a:ext uri="{FF2B5EF4-FFF2-40B4-BE49-F238E27FC236}">
                  <a16:creationId xmlns:a16="http://schemas.microsoft.com/office/drawing/2014/main" id="{215CB8A3-2EDF-777E-E413-A9558DEB9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5177" y="30380187"/>
              <a:ext cx="0" cy="379359"/>
            </a:xfrm>
            <a:prstGeom prst="straightConnector1">
              <a:avLst/>
            </a:prstGeom>
            <a:noFill/>
            <a:ln w="38100" cap="flat" cmpd="sng" algn="ctr">
              <a:solidFill>
                <a:srgbClr val="D1D1D1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592" name="组合 1591">
            <a:extLst>
              <a:ext uri="{FF2B5EF4-FFF2-40B4-BE49-F238E27FC236}">
                <a16:creationId xmlns:a16="http://schemas.microsoft.com/office/drawing/2014/main" id="{A2150EFF-DEBE-BFD0-0AB6-82ACF9DC8BE5}"/>
              </a:ext>
            </a:extLst>
          </p:cNvPr>
          <p:cNvGrpSpPr/>
          <p:nvPr/>
        </p:nvGrpSpPr>
        <p:grpSpPr>
          <a:xfrm>
            <a:off x="15812831" y="29911655"/>
            <a:ext cx="2788939" cy="536050"/>
            <a:chOff x="21402827" y="29773645"/>
            <a:chExt cx="2788939" cy="536050"/>
          </a:xfrm>
        </p:grpSpPr>
        <p:sp>
          <p:nvSpPr>
            <p:cNvPr id="1574" name="圆角矩形 1573">
              <a:extLst>
                <a:ext uri="{FF2B5EF4-FFF2-40B4-BE49-F238E27FC236}">
                  <a16:creationId xmlns:a16="http://schemas.microsoft.com/office/drawing/2014/main" id="{D71C79E7-49D6-C79F-808B-D9173BE90FB7}"/>
                </a:ext>
              </a:extLst>
            </p:cNvPr>
            <p:cNvSpPr/>
            <p:nvPr/>
          </p:nvSpPr>
          <p:spPr>
            <a:xfrm>
              <a:off x="21548696" y="29773645"/>
              <a:ext cx="2643070" cy="399655"/>
            </a:xfrm>
            <a:prstGeom prst="roundRect">
              <a:avLst/>
            </a:prstGeom>
            <a:solidFill>
              <a:srgbClr val="DDD7E6">
                <a:alpha val="10000"/>
              </a:srgbClr>
            </a:solidFill>
            <a:ln w="38100" cap="flat" cmpd="sng" algn="ctr">
              <a:solidFill>
                <a:schemeClr val="bg2">
                  <a:lumMod val="9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5" name="圆角矩形 1574">
              <a:extLst>
                <a:ext uri="{FF2B5EF4-FFF2-40B4-BE49-F238E27FC236}">
                  <a16:creationId xmlns:a16="http://schemas.microsoft.com/office/drawing/2014/main" id="{7C898AF6-5687-0578-52EE-6D00A38C5804}"/>
                </a:ext>
              </a:extLst>
            </p:cNvPr>
            <p:cNvSpPr/>
            <p:nvPr/>
          </p:nvSpPr>
          <p:spPr>
            <a:xfrm>
              <a:off x="21472630" y="29840786"/>
              <a:ext cx="2630511" cy="399655"/>
            </a:xfrm>
            <a:prstGeom prst="roundRect">
              <a:avLst/>
            </a:prstGeom>
            <a:solidFill>
              <a:srgbClr val="DDD7E6">
                <a:alpha val="50000"/>
              </a:srgbClr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6" name="圆角矩形 1575">
              <a:extLst>
                <a:ext uri="{FF2B5EF4-FFF2-40B4-BE49-F238E27FC236}">
                  <a16:creationId xmlns:a16="http://schemas.microsoft.com/office/drawing/2014/main" id="{392786E6-CFDA-A510-79E5-7ACB9A45A5EF}"/>
                </a:ext>
              </a:extLst>
            </p:cNvPr>
            <p:cNvSpPr/>
            <p:nvPr/>
          </p:nvSpPr>
          <p:spPr>
            <a:xfrm>
              <a:off x="21402827" y="29910040"/>
              <a:ext cx="2630515" cy="399655"/>
            </a:xfrm>
            <a:prstGeom prst="roundRect">
              <a:avLst/>
            </a:prstGeom>
            <a:solidFill>
              <a:srgbClr val="DDD7E6"/>
            </a:solidFill>
            <a:ln w="38100" cap="flat" cmpd="sng" algn="ctr">
              <a:solidFill>
                <a:srgbClr val="4F81BD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1" name="文本框 1590">
              <a:extLst>
                <a:ext uri="{FF2B5EF4-FFF2-40B4-BE49-F238E27FC236}">
                  <a16:creationId xmlns:a16="http://schemas.microsoft.com/office/drawing/2014/main" id="{99E4AED8-9F98-2E1A-5942-E29E8D60B69F}"/>
                </a:ext>
              </a:extLst>
            </p:cNvPr>
            <p:cNvSpPr txBox="1"/>
            <p:nvPr/>
          </p:nvSpPr>
          <p:spPr>
            <a:xfrm>
              <a:off x="22095032" y="29907472"/>
              <a:ext cx="1309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091"/>
              <a:r>
                <a:rPr kumimoji="1"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Attention</a:t>
              </a:r>
            </a:p>
          </p:txBody>
        </p:sp>
      </p:grpSp>
      <p:grpSp>
        <p:nvGrpSpPr>
          <p:cNvPr id="1615" name="组合 1614">
            <a:extLst>
              <a:ext uri="{FF2B5EF4-FFF2-40B4-BE49-F238E27FC236}">
                <a16:creationId xmlns:a16="http://schemas.microsoft.com/office/drawing/2014/main" id="{66395BD5-1403-3AD0-9C5F-890E1923AB94}"/>
              </a:ext>
            </a:extLst>
          </p:cNvPr>
          <p:cNvGrpSpPr/>
          <p:nvPr/>
        </p:nvGrpSpPr>
        <p:grpSpPr>
          <a:xfrm>
            <a:off x="17140694" y="29545467"/>
            <a:ext cx="118182" cy="503427"/>
            <a:chOff x="21786995" y="30380187"/>
            <a:chExt cx="118182" cy="503427"/>
          </a:xfrm>
        </p:grpSpPr>
        <p:cxnSp>
          <p:nvCxnSpPr>
            <p:cNvPr id="1616" name="直线箭头连接符 1615">
              <a:extLst>
                <a:ext uri="{FF2B5EF4-FFF2-40B4-BE49-F238E27FC236}">
                  <a16:creationId xmlns:a16="http://schemas.microsoft.com/office/drawing/2014/main" id="{96ACB4D2-CC88-82EB-3C20-A4F143192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6995" y="30476096"/>
              <a:ext cx="0" cy="4075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17" name="直线箭头连接符 1616">
              <a:extLst>
                <a:ext uri="{FF2B5EF4-FFF2-40B4-BE49-F238E27FC236}">
                  <a16:creationId xmlns:a16="http://schemas.microsoft.com/office/drawing/2014/main" id="{4498DD8E-E295-0458-9AE2-8B27D8C6B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2864" y="30433682"/>
              <a:ext cx="0" cy="3968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1618" name="直线箭头连接符 1617">
              <a:extLst>
                <a:ext uri="{FF2B5EF4-FFF2-40B4-BE49-F238E27FC236}">
                  <a16:creationId xmlns:a16="http://schemas.microsoft.com/office/drawing/2014/main" id="{9935A772-51D3-7125-4672-F14931C98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5177" y="30380187"/>
              <a:ext cx="0" cy="379359"/>
            </a:xfrm>
            <a:prstGeom prst="straightConnector1">
              <a:avLst/>
            </a:prstGeom>
            <a:noFill/>
            <a:ln w="38100" cap="flat" cmpd="sng" algn="ctr">
              <a:solidFill>
                <a:srgbClr val="D1D1D1"/>
              </a:solidFill>
              <a:prstDash val="solid"/>
              <a:tailEnd type="triangle"/>
            </a:ln>
            <a:effectLst/>
          </p:spPr>
        </p:cxnSp>
      </p:grpSp>
      <p:sp>
        <p:nvSpPr>
          <p:cNvPr id="1589" name="圆角矩形 1588">
            <a:extLst>
              <a:ext uri="{FF2B5EF4-FFF2-40B4-BE49-F238E27FC236}">
                <a16:creationId xmlns:a16="http://schemas.microsoft.com/office/drawing/2014/main" id="{3D766EF7-A215-1037-F604-284D30F042E1}"/>
              </a:ext>
            </a:extLst>
          </p:cNvPr>
          <p:cNvSpPr/>
          <p:nvPr/>
        </p:nvSpPr>
        <p:spPr>
          <a:xfrm>
            <a:off x="16578849" y="29226324"/>
            <a:ext cx="1250210" cy="399655"/>
          </a:xfrm>
          <a:prstGeom prst="roundRect">
            <a:avLst>
              <a:gd name="adj" fmla="val 50000"/>
            </a:avLst>
          </a:prstGeom>
          <a:solidFill>
            <a:srgbClr val="F4F08E"/>
          </a:solidFill>
          <a:ln w="38100" cap="flat" cmpd="sng" algn="ctr">
            <a:solidFill>
              <a:srgbClr val="4F81BD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0" name="文本框 1589">
            <a:extLst>
              <a:ext uri="{FF2B5EF4-FFF2-40B4-BE49-F238E27FC236}">
                <a16:creationId xmlns:a16="http://schemas.microsoft.com/office/drawing/2014/main" id="{1EFA42D3-5244-AA98-E273-5C86179409E1}"/>
              </a:ext>
            </a:extLst>
          </p:cNvPr>
          <p:cNvSpPr txBox="1"/>
          <p:nvPr/>
        </p:nvSpPr>
        <p:spPr>
          <a:xfrm>
            <a:off x="16660580" y="29203463"/>
            <a:ext cx="1055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Concat</a:t>
            </a:r>
            <a:endParaRPr kumimoji="1"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619" name="曲线连接符 1618">
            <a:extLst>
              <a:ext uri="{FF2B5EF4-FFF2-40B4-BE49-F238E27FC236}">
                <a16:creationId xmlns:a16="http://schemas.microsoft.com/office/drawing/2014/main" id="{4A57987B-DC24-EB79-451D-D1D3C3D93EFD}"/>
              </a:ext>
            </a:extLst>
          </p:cNvPr>
          <p:cNvCxnSpPr/>
          <p:nvPr/>
        </p:nvCxnSpPr>
        <p:spPr>
          <a:xfrm flipH="1">
            <a:off x="18415567" y="30075406"/>
            <a:ext cx="202904" cy="163066"/>
          </a:xfrm>
          <a:prstGeom prst="curvedConnector3">
            <a:avLst>
              <a:gd name="adj1" fmla="val -20218"/>
            </a:avLst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20" name="文本框 1619">
            <a:extLst>
              <a:ext uri="{FF2B5EF4-FFF2-40B4-BE49-F238E27FC236}">
                <a16:creationId xmlns:a16="http://schemas.microsoft.com/office/drawing/2014/main" id="{CE96A78B-5299-395F-0E48-66FE8582A066}"/>
              </a:ext>
            </a:extLst>
          </p:cNvPr>
          <p:cNvSpPr txBox="1"/>
          <p:nvPr/>
        </p:nvSpPr>
        <p:spPr>
          <a:xfrm>
            <a:off x="16171621" y="3135215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21" name="文本框 1620">
            <a:extLst>
              <a:ext uri="{FF2B5EF4-FFF2-40B4-BE49-F238E27FC236}">
                <a16:creationId xmlns:a16="http://schemas.microsoft.com/office/drawing/2014/main" id="{2DD2FACD-1701-9A7E-DE5D-6BF0886714B9}"/>
              </a:ext>
            </a:extLst>
          </p:cNvPr>
          <p:cNvSpPr txBox="1"/>
          <p:nvPr/>
        </p:nvSpPr>
        <p:spPr>
          <a:xfrm>
            <a:off x="17128146" y="31354213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22" name="文本框 1621">
            <a:extLst>
              <a:ext uri="{FF2B5EF4-FFF2-40B4-BE49-F238E27FC236}">
                <a16:creationId xmlns:a16="http://schemas.microsoft.com/office/drawing/2014/main" id="{42ACECB1-E1D3-9ED7-0CAA-0171D06A2B28}"/>
              </a:ext>
            </a:extLst>
          </p:cNvPr>
          <p:cNvSpPr txBox="1"/>
          <p:nvPr/>
        </p:nvSpPr>
        <p:spPr>
          <a:xfrm>
            <a:off x="18067601" y="3135421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55" name="组合 1654">
            <a:extLst>
              <a:ext uri="{FF2B5EF4-FFF2-40B4-BE49-F238E27FC236}">
                <a16:creationId xmlns:a16="http://schemas.microsoft.com/office/drawing/2014/main" id="{F0CF8C7E-D825-55D5-02EC-23512ECC83FD}"/>
              </a:ext>
            </a:extLst>
          </p:cNvPr>
          <p:cNvGrpSpPr/>
          <p:nvPr/>
        </p:nvGrpSpPr>
        <p:grpSpPr>
          <a:xfrm>
            <a:off x="21991641" y="29290922"/>
            <a:ext cx="2074376" cy="349864"/>
            <a:chOff x="24927103" y="29250159"/>
            <a:chExt cx="2578212" cy="434840"/>
          </a:xfrm>
        </p:grpSpPr>
        <p:sp>
          <p:nvSpPr>
            <p:cNvPr id="1627" name="矩形 1626">
              <a:extLst>
                <a:ext uri="{FF2B5EF4-FFF2-40B4-BE49-F238E27FC236}">
                  <a16:creationId xmlns:a16="http://schemas.microsoft.com/office/drawing/2014/main" id="{068558A9-48C2-65A7-2D64-FEF7AEA8B794}"/>
                </a:ext>
              </a:extLst>
            </p:cNvPr>
            <p:cNvSpPr/>
            <p:nvPr/>
          </p:nvSpPr>
          <p:spPr>
            <a:xfrm>
              <a:off x="24927103" y="29250185"/>
              <a:ext cx="432196" cy="432196"/>
            </a:xfrm>
            <a:prstGeom prst="rect">
              <a:avLst/>
            </a:prstGeom>
            <a:solidFill>
              <a:srgbClr val="F6CCD1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" name="矩形 1627">
              <a:extLst>
                <a:ext uri="{FF2B5EF4-FFF2-40B4-BE49-F238E27FC236}">
                  <a16:creationId xmlns:a16="http://schemas.microsoft.com/office/drawing/2014/main" id="{F0619E26-ACBC-4DAE-2D84-FA07562E8619}"/>
                </a:ext>
              </a:extLst>
            </p:cNvPr>
            <p:cNvSpPr/>
            <p:nvPr/>
          </p:nvSpPr>
          <p:spPr>
            <a:xfrm>
              <a:off x="25361446" y="29252803"/>
              <a:ext cx="432196" cy="432196"/>
            </a:xfrm>
            <a:prstGeom prst="rect">
              <a:avLst/>
            </a:prstGeom>
            <a:solidFill>
              <a:srgbClr val="F6CCD1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0" name="矩形 1629">
              <a:extLst>
                <a:ext uri="{FF2B5EF4-FFF2-40B4-BE49-F238E27FC236}">
                  <a16:creationId xmlns:a16="http://schemas.microsoft.com/office/drawing/2014/main" id="{D5EF4DEB-B362-5245-AA64-56A2B982A9FB}"/>
                </a:ext>
              </a:extLst>
            </p:cNvPr>
            <p:cNvSpPr/>
            <p:nvPr/>
          </p:nvSpPr>
          <p:spPr>
            <a:xfrm>
              <a:off x="25769994" y="29250159"/>
              <a:ext cx="432196" cy="4321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1" name="矩形 1630">
              <a:extLst>
                <a:ext uri="{FF2B5EF4-FFF2-40B4-BE49-F238E27FC236}">
                  <a16:creationId xmlns:a16="http://schemas.microsoft.com/office/drawing/2014/main" id="{A6ED7255-509E-9217-7459-2096841B99D7}"/>
                </a:ext>
              </a:extLst>
            </p:cNvPr>
            <p:cNvSpPr/>
            <p:nvPr/>
          </p:nvSpPr>
          <p:spPr>
            <a:xfrm>
              <a:off x="26204338" y="29252777"/>
              <a:ext cx="432196" cy="4321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2" name="矩形 1631">
              <a:extLst>
                <a:ext uri="{FF2B5EF4-FFF2-40B4-BE49-F238E27FC236}">
                  <a16:creationId xmlns:a16="http://schemas.microsoft.com/office/drawing/2014/main" id="{EE89B38D-655C-8AB6-9DA4-842F0B411567}"/>
                </a:ext>
              </a:extLst>
            </p:cNvPr>
            <p:cNvSpPr/>
            <p:nvPr/>
          </p:nvSpPr>
          <p:spPr>
            <a:xfrm>
              <a:off x="26638776" y="29250159"/>
              <a:ext cx="432196" cy="4321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3" name="矩形 1632">
              <a:extLst>
                <a:ext uri="{FF2B5EF4-FFF2-40B4-BE49-F238E27FC236}">
                  <a16:creationId xmlns:a16="http://schemas.microsoft.com/office/drawing/2014/main" id="{1C2D6984-A720-627C-F66F-FAE5B9E51D25}"/>
                </a:ext>
              </a:extLst>
            </p:cNvPr>
            <p:cNvSpPr/>
            <p:nvPr/>
          </p:nvSpPr>
          <p:spPr>
            <a:xfrm>
              <a:off x="27073119" y="29252777"/>
              <a:ext cx="432196" cy="4321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634" name="直线箭头连接符 1633">
            <a:extLst>
              <a:ext uri="{FF2B5EF4-FFF2-40B4-BE49-F238E27FC236}">
                <a16:creationId xmlns:a16="http://schemas.microsoft.com/office/drawing/2014/main" id="{FDF1FD50-3CA2-B3DE-4384-682A5A2A79AC}"/>
              </a:ext>
            </a:extLst>
          </p:cNvPr>
          <p:cNvCxnSpPr>
            <a:cxnSpLocks/>
          </p:cNvCxnSpPr>
          <p:nvPr/>
        </p:nvCxnSpPr>
        <p:spPr>
          <a:xfrm>
            <a:off x="22152690" y="29660816"/>
            <a:ext cx="0" cy="41950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35" name="文本框 1634">
            <a:extLst>
              <a:ext uri="{FF2B5EF4-FFF2-40B4-BE49-F238E27FC236}">
                <a16:creationId xmlns:a16="http://schemas.microsoft.com/office/drawing/2014/main" id="{0C148C7A-969D-A844-1E7A-3C75E4CC14BF}"/>
              </a:ext>
            </a:extLst>
          </p:cNvPr>
          <p:cNvSpPr txBox="1"/>
          <p:nvPr/>
        </p:nvSpPr>
        <p:spPr>
          <a:xfrm>
            <a:off x="22173956" y="29628210"/>
            <a:ext cx="12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Reshape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56" name="组合 1655">
            <a:extLst>
              <a:ext uri="{FF2B5EF4-FFF2-40B4-BE49-F238E27FC236}">
                <a16:creationId xmlns:a16="http://schemas.microsoft.com/office/drawing/2014/main" id="{0DFB0F61-866D-B31E-C187-82E9A7171E73}"/>
              </a:ext>
            </a:extLst>
          </p:cNvPr>
          <p:cNvGrpSpPr/>
          <p:nvPr/>
        </p:nvGrpSpPr>
        <p:grpSpPr>
          <a:xfrm>
            <a:off x="21797383" y="30088152"/>
            <a:ext cx="715795" cy="1057073"/>
            <a:chOff x="24735262" y="30156367"/>
            <a:chExt cx="871023" cy="1286311"/>
          </a:xfrm>
        </p:grpSpPr>
        <p:sp>
          <p:nvSpPr>
            <p:cNvPr id="1636" name="矩形 1635">
              <a:extLst>
                <a:ext uri="{FF2B5EF4-FFF2-40B4-BE49-F238E27FC236}">
                  <a16:creationId xmlns:a16="http://schemas.microsoft.com/office/drawing/2014/main" id="{9E7E9420-1BAE-01B5-0C9A-0E8940EE8073}"/>
                </a:ext>
              </a:extLst>
            </p:cNvPr>
            <p:cNvSpPr/>
            <p:nvPr/>
          </p:nvSpPr>
          <p:spPr>
            <a:xfrm>
              <a:off x="24739746" y="30156367"/>
              <a:ext cx="432196" cy="432196"/>
            </a:xfrm>
            <a:prstGeom prst="rect">
              <a:avLst/>
            </a:prstGeom>
            <a:solidFill>
              <a:srgbClr val="F6CCD1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7" name="矩形 1636">
              <a:extLst>
                <a:ext uri="{FF2B5EF4-FFF2-40B4-BE49-F238E27FC236}">
                  <a16:creationId xmlns:a16="http://schemas.microsoft.com/office/drawing/2014/main" id="{76E3238A-2815-1092-CB91-8D3374ED17D0}"/>
                </a:ext>
              </a:extLst>
            </p:cNvPr>
            <p:cNvSpPr/>
            <p:nvPr/>
          </p:nvSpPr>
          <p:spPr>
            <a:xfrm>
              <a:off x="25174089" y="30158985"/>
              <a:ext cx="432196" cy="432196"/>
            </a:xfrm>
            <a:prstGeom prst="rect">
              <a:avLst/>
            </a:prstGeom>
            <a:solidFill>
              <a:srgbClr val="F6CCD1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0" name="矩形 1639">
              <a:extLst>
                <a:ext uri="{FF2B5EF4-FFF2-40B4-BE49-F238E27FC236}">
                  <a16:creationId xmlns:a16="http://schemas.microsoft.com/office/drawing/2014/main" id="{904BC8F0-A0F9-DC73-FD8C-3C20933E2D38}"/>
                </a:ext>
              </a:extLst>
            </p:cNvPr>
            <p:cNvSpPr/>
            <p:nvPr/>
          </p:nvSpPr>
          <p:spPr>
            <a:xfrm>
              <a:off x="24737316" y="30578132"/>
              <a:ext cx="432196" cy="4321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" name="矩形 1640">
              <a:extLst>
                <a:ext uri="{FF2B5EF4-FFF2-40B4-BE49-F238E27FC236}">
                  <a16:creationId xmlns:a16="http://schemas.microsoft.com/office/drawing/2014/main" id="{B84B5019-7B96-D8C8-814B-6E119CA1CD8C}"/>
                </a:ext>
              </a:extLst>
            </p:cNvPr>
            <p:cNvSpPr/>
            <p:nvPr/>
          </p:nvSpPr>
          <p:spPr>
            <a:xfrm>
              <a:off x="25171659" y="30580750"/>
              <a:ext cx="432196" cy="4321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2" name="矩形 1641">
              <a:extLst>
                <a:ext uri="{FF2B5EF4-FFF2-40B4-BE49-F238E27FC236}">
                  <a16:creationId xmlns:a16="http://schemas.microsoft.com/office/drawing/2014/main" id="{D8BFEE05-F38E-4C66-E874-9EE112CF9F0A}"/>
                </a:ext>
              </a:extLst>
            </p:cNvPr>
            <p:cNvSpPr/>
            <p:nvPr/>
          </p:nvSpPr>
          <p:spPr>
            <a:xfrm>
              <a:off x="24735262" y="31007864"/>
              <a:ext cx="432196" cy="4321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4162B634-B9B7-7FC8-39EB-CD2724C7346B}"/>
                </a:ext>
              </a:extLst>
            </p:cNvPr>
            <p:cNvSpPr/>
            <p:nvPr/>
          </p:nvSpPr>
          <p:spPr>
            <a:xfrm>
              <a:off x="25169605" y="31010482"/>
              <a:ext cx="432196" cy="4321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644" name="直线箭头连接符 1643">
            <a:extLst>
              <a:ext uri="{FF2B5EF4-FFF2-40B4-BE49-F238E27FC236}">
                <a16:creationId xmlns:a16="http://schemas.microsoft.com/office/drawing/2014/main" id="{A92A33AE-ECEF-C2C1-A107-FD0FA4EC3DB8}"/>
              </a:ext>
            </a:extLst>
          </p:cNvPr>
          <p:cNvCxnSpPr>
            <a:cxnSpLocks/>
            <a:stCxn id="1641" idx="3"/>
          </p:cNvCxnSpPr>
          <p:nvPr/>
        </p:nvCxnSpPr>
        <p:spPr>
          <a:xfrm>
            <a:off x="22511181" y="30614491"/>
            <a:ext cx="627186" cy="5905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47" name="文本框 1646">
            <a:extLst>
              <a:ext uri="{FF2B5EF4-FFF2-40B4-BE49-F238E27FC236}">
                <a16:creationId xmlns:a16="http://schemas.microsoft.com/office/drawing/2014/main" id="{C16BAA43-D6B5-6668-21DB-6760833FD234}"/>
              </a:ext>
            </a:extLst>
          </p:cNvPr>
          <p:cNvSpPr txBox="1"/>
          <p:nvPr/>
        </p:nvSpPr>
        <p:spPr>
          <a:xfrm>
            <a:off x="22516418" y="30254856"/>
            <a:ext cx="56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kumimoji="1" lang="en-US" altLang="zh-CN" sz="2000" b="1" baseline="30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</a:t>
            </a:r>
            <a:endParaRPr kumimoji="1" lang="zh-CN" altLang="en-US" sz="2000" b="1" baseline="30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54" name="组合 1653">
            <a:extLst>
              <a:ext uri="{FF2B5EF4-FFF2-40B4-BE49-F238E27FC236}">
                <a16:creationId xmlns:a16="http://schemas.microsoft.com/office/drawing/2014/main" id="{3F899F33-B196-D366-866F-FD53D04911BF}"/>
              </a:ext>
            </a:extLst>
          </p:cNvPr>
          <p:cNvGrpSpPr/>
          <p:nvPr/>
        </p:nvGrpSpPr>
        <p:grpSpPr>
          <a:xfrm rot="16200000">
            <a:off x="23327871" y="30110393"/>
            <a:ext cx="704138" cy="1039858"/>
            <a:chOff x="24887662" y="30308767"/>
            <a:chExt cx="871023" cy="1286311"/>
          </a:xfrm>
        </p:grpSpPr>
        <p:sp>
          <p:nvSpPr>
            <p:cNvPr id="1648" name="矩形 1647">
              <a:extLst>
                <a:ext uri="{FF2B5EF4-FFF2-40B4-BE49-F238E27FC236}">
                  <a16:creationId xmlns:a16="http://schemas.microsoft.com/office/drawing/2014/main" id="{6051D407-0BF6-E9E3-11F3-7CE57D8B6407}"/>
                </a:ext>
              </a:extLst>
            </p:cNvPr>
            <p:cNvSpPr/>
            <p:nvPr/>
          </p:nvSpPr>
          <p:spPr>
            <a:xfrm>
              <a:off x="24892146" y="30308767"/>
              <a:ext cx="432196" cy="432196"/>
            </a:xfrm>
            <a:prstGeom prst="rect">
              <a:avLst/>
            </a:prstGeom>
            <a:solidFill>
              <a:srgbClr val="F6CCD1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9" name="矩形 1648">
              <a:extLst>
                <a:ext uri="{FF2B5EF4-FFF2-40B4-BE49-F238E27FC236}">
                  <a16:creationId xmlns:a16="http://schemas.microsoft.com/office/drawing/2014/main" id="{F27CD54E-AAC7-30B0-5F21-775CDAD8AB97}"/>
                </a:ext>
              </a:extLst>
            </p:cNvPr>
            <p:cNvSpPr/>
            <p:nvPr/>
          </p:nvSpPr>
          <p:spPr>
            <a:xfrm>
              <a:off x="25326489" y="30311385"/>
              <a:ext cx="432196" cy="432196"/>
            </a:xfrm>
            <a:prstGeom prst="rect">
              <a:avLst/>
            </a:prstGeom>
            <a:solidFill>
              <a:srgbClr val="F6CCD1"/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0" name="矩形 1649">
              <a:extLst>
                <a:ext uri="{FF2B5EF4-FFF2-40B4-BE49-F238E27FC236}">
                  <a16:creationId xmlns:a16="http://schemas.microsoft.com/office/drawing/2014/main" id="{FA19E37D-F3DD-51FF-7F55-B9667C9201DA}"/>
                </a:ext>
              </a:extLst>
            </p:cNvPr>
            <p:cNvSpPr/>
            <p:nvPr/>
          </p:nvSpPr>
          <p:spPr>
            <a:xfrm>
              <a:off x="24889716" y="30730532"/>
              <a:ext cx="432196" cy="4321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1" name="矩形 1650">
              <a:extLst>
                <a:ext uri="{FF2B5EF4-FFF2-40B4-BE49-F238E27FC236}">
                  <a16:creationId xmlns:a16="http://schemas.microsoft.com/office/drawing/2014/main" id="{AC78F31B-DF90-418B-3BBF-629C77D22711}"/>
                </a:ext>
              </a:extLst>
            </p:cNvPr>
            <p:cNvSpPr/>
            <p:nvPr/>
          </p:nvSpPr>
          <p:spPr>
            <a:xfrm>
              <a:off x="25324059" y="30733150"/>
              <a:ext cx="432196" cy="4321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2" name="矩形 1651">
              <a:extLst>
                <a:ext uri="{FF2B5EF4-FFF2-40B4-BE49-F238E27FC236}">
                  <a16:creationId xmlns:a16="http://schemas.microsoft.com/office/drawing/2014/main" id="{452FF2E2-7C85-094C-F644-C3A1E86BA994}"/>
                </a:ext>
              </a:extLst>
            </p:cNvPr>
            <p:cNvSpPr/>
            <p:nvPr/>
          </p:nvSpPr>
          <p:spPr>
            <a:xfrm>
              <a:off x="24887662" y="31160264"/>
              <a:ext cx="432196" cy="4321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3" name="矩形 1652">
              <a:extLst>
                <a:ext uri="{FF2B5EF4-FFF2-40B4-BE49-F238E27FC236}">
                  <a16:creationId xmlns:a16="http://schemas.microsoft.com/office/drawing/2014/main" id="{B0254FF7-9B4A-E715-438E-89922C6A19E5}"/>
                </a:ext>
              </a:extLst>
            </p:cNvPr>
            <p:cNvSpPr/>
            <p:nvPr/>
          </p:nvSpPr>
          <p:spPr>
            <a:xfrm>
              <a:off x="25322005" y="31162882"/>
              <a:ext cx="432196" cy="4321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0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62" name="文本框 1661">
            <a:extLst>
              <a:ext uri="{FF2B5EF4-FFF2-40B4-BE49-F238E27FC236}">
                <a16:creationId xmlns:a16="http://schemas.microsoft.com/office/drawing/2014/main" id="{F713DF7D-2820-E704-8808-FED0856AE02A}"/>
              </a:ext>
            </a:extLst>
          </p:cNvPr>
          <p:cNvSpPr txBox="1"/>
          <p:nvPr/>
        </p:nvSpPr>
        <p:spPr>
          <a:xfrm>
            <a:off x="22669550" y="3092305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Flatten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663" name="直线箭头连接符 1662">
            <a:extLst>
              <a:ext uri="{FF2B5EF4-FFF2-40B4-BE49-F238E27FC236}">
                <a16:creationId xmlns:a16="http://schemas.microsoft.com/office/drawing/2014/main" id="{7BBCAB89-E166-6721-F008-D062F80227F9}"/>
              </a:ext>
            </a:extLst>
          </p:cNvPr>
          <p:cNvCxnSpPr>
            <a:cxnSpLocks/>
          </p:cNvCxnSpPr>
          <p:nvPr/>
        </p:nvCxnSpPr>
        <p:spPr>
          <a:xfrm>
            <a:off x="23677778" y="30972527"/>
            <a:ext cx="0" cy="41950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64" name="矩形 1663">
            <a:extLst>
              <a:ext uri="{FF2B5EF4-FFF2-40B4-BE49-F238E27FC236}">
                <a16:creationId xmlns:a16="http://schemas.microsoft.com/office/drawing/2014/main" id="{42AF25AD-2BF6-397B-F376-DD2B2F909E48}"/>
              </a:ext>
            </a:extLst>
          </p:cNvPr>
          <p:cNvSpPr/>
          <p:nvPr/>
        </p:nvSpPr>
        <p:spPr>
          <a:xfrm rot="16200000">
            <a:off x="22000796" y="31412067"/>
            <a:ext cx="349389" cy="349389"/>
          </a:xfrm>
          <a:prstGeom prst="rect">
            <a:avLst/>
          </a:prstGeom>
          <a:solidFill>
            <a:srgbClr val="F6CCD1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5" name="矩形 1664">
            <a:extLst>
              <a:ext uri="{FF2B5EF4-FFF2-40B4-BE49-F238E27FC236}">
                <a16:creationId xmlns:a16="http://schemas.microsoft.com/office/drawing/2014/main" id="{50449AE4-67A0-D372-6D29-4998B2295650}"/>
              </a:ext>
            </a:extLst>
          </p:cNvPr>
          <p:cNvSpPr/>
          <p:nvPr/>
        </p:nvSpPr>
        <p:spPr>
          <a:xfrm rot="16200000">
            <a:off x="22341753" y="31414031"/>
            <a:ext cx="349389" cy="349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6" name="矩形 1665">
            <a:extLst>
              <a:ext uri="{FF2B5EF4-FFF2-40B4-BE49-F238E27FC236}">
                <a16:creationId xmlns:a16="http://schemas.microsoft.com/office/drawing/2014/main" id="{1BAB7D54-E81D-3321-4664-846AC98E81C2}"/>
              </a:ext>
            </a:extLst>
          </p:cNvPr>
          <p:cNvSpPr/>
          <p:nvPr/>
        </p:nvSpPr>
        <p:spPr>
          <a:xfrm rot="16200000">
            <a:off x="22689149" y="31415692"/>
            <a:ext cx="349389" cy="349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7" name="矩形 1666">
            <a:extLst>
              <a:ext uri="{FF2B5EF4-FFF2-40B4-BE49-F238E27FC236}">
                <a16:creationId xmlns:a16="http://schemas.microsoft.com/office/drawing/2014/main" id="{B8C84D31-22EA-44BB-C02A-7EEDC25CA77B}"/>
              </a:ext>
            </a:extLst>
          </p:cNvPr>
          <p:cNvSpPr/>
          <p:nvPr/>
        </p:nvSpPr>
        <p:spPr>
          <a:xfrm rot="16200000">
            <a:off x="23035439" y="31417060"/>
            <a:ext cx="349389" cy="349389"/>
          </a:xfrm>
          <a:prstGeom prst="rect">
            <a:avLst/>
          </a:prstGeom>
          <a:solidFill>
            <a:srgbClr val="F6CCD1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8" name="矩形 1667">
            <a:extLst>
              <a:ext uri="{FF2B5EF4-FFF2-40B4-BE49-F238E27FC236}">
                <a16:creationId xmlns:a16="http://schemas.microsoft.com/office/drawing/2014/main" id="{2A25C8A5-5DF0-4D2F-B28F-4D3B37E41330}"/>
              </a:ext>
            </a:extLst>
          </p:cNvPr>
          <p:cNvSpPr/>
          <p:nvPr/>
        </p:nvSpPr>
        <p:spPr>
          <a:xfrm rot="16200000">
            <a:off x="23376396" y="31419024"/>
            <a:ext cx="349389" cy="349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" name="矩形 1668">
            <a:extLst>
              <a:ext uri="{FF2B5EF4-FFF2-40B4-BE49-F238E27FC236}">
                <a16:creationId xmlns:a16="http://schemas.microsoft.com/office/drawing/2014/main" id="{A246F7CB-8F01-A8C6-7043-CD6CF68466F3}"/>
              </a:ext>
            </a:extLst>
          </p:cNvPr>
          <p:cNvSpPr/>
          <p:nvPr/>
        </p:nvSpPr>
        <p:spPr>
          <a:xfrm rot="16200000">
            <a:off x="23723792" y="31420685"/>
            <a:ext cx="349389" cy="349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CE811-69F9-5A2C-D470-5A2087D36751}"/>
              </a:ext>
            </a:extLst>
          </p:cNvPr>
          <p:cNvSpPr/>
          <p:nvPr/>
        </p:nvSpPr>
        <p:spPr>
          <a:xfrm>
            <a:off x="6496628" y="2097911"/>
            <a:ext cx="1152947" cy="31426130"/>
          </a:xfrm>
          <a:prstGeom prst="rect">
            <a:avLst/>
          </a:prstGeom>
          <a:solidFill>
            <a:srgbClr val="D4D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C7975F-DE07-3ED2-D21A-A3BCB3F3CD41}"/>
              </a:ext>
            </a:extLst>
          </p:cNvPr>
          <p:cNvSpPr txBox="1"/>
          <p:nvPr/>
        </p:nvSpPr>
        <p:spPr>
          <a:xfrm rot="16200000">
            <a:off x="4877762" y="4143904"/>
            <a:ext cx="4289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4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Preparation</a:t>
            </a:r>
            <a:endParaRPr kumimoji="1" lang="zh-CN" altLang="en-US" sz="4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8EA6AC-D985-099F-A04E-D0D8DB53298E}"/>
              </a:ext>
            </a:extLst>
          </p:cNvPr>
          <p:cNvSpPr txBox="1"/>
          <p:nvPr/>
        </p:nvSpPr>
        <p:spPr>
          <a:xfrm rot="16200000">
            <a:off x="3403040" y="16175660"/>
            <a:ext cx="7310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4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Individual model architecture</a:t>
            </a:r>
            <a:endParaRPr kumimoji="1" lang="zh-CN" altLang="en-US" sz="4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A5C806-3229-FAF7-A9F0-2324C14BE111}"/>
              </a:ext>
            </a:extLst>
          </p:cNvPr>
          <p:cNvSpPr txBox="1"/>
          <p:nvPr/>
        </p:nvSpPr>
        <p:spPr>
          <a:xfrm rot="16200000">
            <a:off x="4672767" y="30296656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4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Ensemble Learning</a:t>
            </a:r>
            <a:endParaRPr kumimoji="1" lang="zh-CN" altLang="en-US" sz="4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FC16CE3-1E29-48A9-328D-637F8914540A}"/>
              </a:ext>
            </a:extLst>
          </p:cNvPr>
          <p:cNvGrpSpPr/>
          <p:nvPr/>
        </p:nvGrpSpPr>
        <p:grpSpPr>
          <a:xfrm rot="21310367">
            <a:off x="6408756" y="26916761"/>
            <a:ext cx="1453308" cy="801616"/>
            <a:chOff x="6428535" y="27096067"/>
            <a:chExt cx="1453308" cy="801616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387E91B0-02CD-21BB-A572-1A2A574E5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9403" y="27108500"/>
              <a:ext cx="832440" cy="7807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4379154D-1102-C963-5E5C-292A602C7A92}"/>
                </a:ext>
              </a:extLst>
            </p:cNvPr>
            <p:cNvCxnSpPr>
              <a:cxnSpLocks/>
            </p:cNvCxnSpPr>
            <p:nvPr/>
          </p:nvCxnSpPr>
          <p:spPr>
            <a:xfrm>
              <a:off x="6428535" y="27096067"/>
              <a:ext cx="700994" cy="801616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57A7970-4B6C-D165-CB5F-6CA14CBD60FC}"/>
              </a:ext>
            </a:extLst>
          </p:cNvPr>
          <p:cNvGrpSpPr/>
          <p:nvPr/>
        </p:nvGrpSpPr>
        <p:grpSpPr>
          <a:xfrm rot="21310367">
            <a:off x="6428948" y="6953101"/>
            <a:ext cx="1453308" cy="801616"/>
            <a:chOff x="6428535" y="27096067"/>
            <a:chExt cx="1453308" cy="801616"/>
          </a:xfrm>
        </p:grpSpPr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29C61289-EF9D-E582-DA68-B26F571D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9403" y="27108500"/>
              <a:ext cx="832440" cy="7807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4F6C62C5-1230-9BC1-F1ED-A0B04867CDA0}"/>
                </a:ext>
              </a:extLst>
            </p:cNvPr>
            <p:cNvCxnSpPr>
              <a:cxnSpLocks/>
            </p:cNvCxnSpPr>
            <p:nvPr/>
          </p:nvCxnSpPr>
          <p:spPr>
            <a:xfrm>
              <a:off x="6428535" y="27096067"/>
              <a:ext cx="700994" cy="801616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1" name="文本框 980">
            <a:extLst>
              <a:ext uri="{FF2B5EF4-FFF2-40B4-BE49-F238E27FC236}">
                <a16:creationId xmlns:a16="http://schemas.microsoft.com/office/drawing/2014/main" id="{0B1A7032-B602-9F50-DE0F-85841AB4BBC7}"/>
              </a:ext>
            </a:extLst>
          </p:cNvPr>
          <p:cNvSpPr txBox="1"/>
          <p:nvPr/>
        </p:nvSpPr>
        <p:spPr>
          <a:xfrm>
            <a:off x="15419030" y="513013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Hyperparameter tuning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209C58-0853-5D9C-565F-F7E4A8D4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2"/>
          <a:stretch/>
        </p:blipFill>
        <p:spPr>
          <a:xfrm>
            <a:off x="8126340" y="4331331"/>
            <a:ext cx="2245867" cy="2254780"/>
          </a:xfrm>
          <a:prstGeom prst="rect">
            <a:avLst/>
          </a:prstGeom>
          <a:scene3d>
            <a:camera prst="orthographicFront">
              <a:rot lat="1800000" lon="18600000" rev="0"/>
            </a:camera>
            <a:lightRig rig="threePt" dir="t"/>
          </a:scene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BEEBE5-329E-CB43-F8DE-05B0F56F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54"/>
          <a:stretch/>
        </p:blipFill>
        <p:spPr>
          <a:xfrm>
            <a:off x="9410641" y="4348430"/>
            <a:ext cx="2224123" cy="2230805"/>
          </a:xfrm>
          <a:prstGeom prst="rect">
            <a:avLst/>
          </a:prstGeom>
          <a:scene3d>
            <a:camera prst="orthographicFront">
              <a:rot lat="1800000" lon="18599995" rev="0"/>
            </a:camera>
            <a:lightRig rig="threePt" dir="t"/>
          </a:scene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8F78C0-0C8D-1BA4-7E7D-6548805C6A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68"/>
          <a:stretch/>
        </p:blipFill>
        <p:spPr>
          <a:xfrm>
            <a:off x="10626482" y="4348431"/>
            <a:ext cx="2288362" cy="2297296"/>
          </a:xfrm>
          <a:prstGeom prst="rect">
            <a:avLst/>
          </a:prstGeom>
          <a:scene3d>
            <a:camera prst="orthographicFront">
              <a:rot lat="1800000" lon="18599995" rev="0"/>
            </a:camera>
            <a:lightRig rig="threePt" dir="t"/>
          </a:scene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D8C635-7FA4-BF24-8B8D-87E748A5F4C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299"/>
          <a:stretch/>
        </p:blipFill>
        <p:spPr>
          <a:xfrm>
            <a:off x="12019180" y="4265650"/>
            <a:ext cx="2322461" cy="2323413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9123AE-1500-64D1-74DD-B7A88D30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2"/>
          <a:stretch/>
        </p:blipFill>
        <p:spPr>
          <a:xfrm>
            <a:off x="15095149" y="2800458"/>
            <a:ext cx="1437413" cy="1443118"/>
          </a:xfrm>
          <a:prstGeom prst="rect">
            <a:avLst/>
          </a:prstGeom>
          <a:scene3d>
            <a:camera prst="orthographicFront">
              <a:rot lat="1800000" lon="18600000" rev="0"/>
            </a:camera>
            <a:lightRig rig="threePt" dir="t"/>
          </a:scene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088814-3784-29F1-08BA-B42BB145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2"/>
          <a:stretch/>
        </p:blipFill>
        <p:spPr>
          <a:xfrm>
            <a:off x="15272720" y="2824848"/>
            <a:ext cx="1437413" cy="1443118"/>
          </a:xfrm>
          <a:prstGeom prst="rect">
            <a:avLst/>
          </a:prstGeom>
          <a:scene3d>
            <a:camera prst="orthographicFront">
              <a:rot lat="1800000" lon="18600000" rev="0"/>
            </a:camera>
            <a:lightRig rig="threePt" dir="t"/>
          </a:scene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35A1AF-E457-FBF1-D4E1-00F527F4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2"/>
          <a:stretch/>
        </p:blipFill>
        <p:spPr>
          <a:xfrm>
            <a:off x="15461234" y="2836104"/>
            <a:ext cx="1437413" cy="1443118"/>
          </a:xfrm>
          <a:prstGeom prst="rect">
            <a:avLst/>
          </a:prstGeom>
          <a:scene3d>
            <a:camera prst="orthographicFront">
              <a:rot lat="1800000" lon="18600000" rev="0"/>
            </a:camera>
            <a:lightRig rig="threePt" dir="t"/>
          </a:scene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3316FA-24CA-9BBB-D805-87C17B39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2"/>
          <a:stretch/>
        </p:blipFill>
        <p:spPr>
          <a:xfrm>
            <a:off x="15655043" y="2861418"/>
            <a:ext cx="1437413" cy="1443118"/>
          </a:xfrm>
          <a:prstGeom prst="rect">
            <a:avLst/>
          </a:prstGeom>
          <a:scene3d>
            <a:camera prst="orthographicFront">
              <a:rot lat="1800000" lon="18600000" rev="0"/>
            </a:camera>
            <a:lightRig rig="threePt" dir="t"/>
          </a:scene3d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3D16451-8EB2-E011-5302-0FE81C910DD8}"/>
              </a:ext>
            </a:extLst>
          </p:cNvPr>
          <p:cNvSpPr txBox="1"/>
          <p:nvPr/>
        </p:nvSpPr>
        <p:spPr>
          <a:xfrm>
            <a:off x="16806724" y="6485822"/>
            <a:ext cx="313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Best model for each algorithm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36413AA1-FDD8-35EC-E602-45F328BCCBE7}"/>
              </a:ext>
            </a:extLst>
          </p:cNvPr>
          <p:cNvCxnSpPr>
            <a:cxnSpLocks/>
          </p:cNvCxnSpPr>
          <p:nvPr/>
        </p:nvCxnSpPr>
        <p:spPr>
          <a:xfrm rot="5400000">
            <a:off x="16990770" y="3519821"/>
            <a:ext cx="1218910" cy="1885105"/>
          </a:xfrm>
          <a:prstGeom prst="curved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4D3CC5D-684D-9667-F73A-A4FACC3F711B}"/>
              </a:ext>
            </a:extLst>
          </p:cNvPr>
          <p:cNvCxnSpPr>
            <a:cxnSpLocks/>
            <a:stCxn id="982" idx="2"/>
            <a:endCxn id="989" idx="0"/>
          </p:cNvCxnSpPr>
          <p:nvPr/>
        </p:nvCxnSpPr>
        <p:spPr>
          <a:xfrm rot="16200000" flipH="1">
            <a:off x="17056439" y="5122132"/>
            <a:ext cx="883247" cy="1688639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图标&#10;&#10;描述已自动生成">
            <a:extLst>
              <a:ext uri="{FF2B5EF4-FFF2-40B4-BE49-F238E27FC236}">
                <a16:creationId xmlns:a16="http://schemas.microsoft.com/office/drawing/2014/main" id="{B83AA6CE-551C-AF08-1636-4CBCC5BBF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9229" y="4722371"/>
            <a:ext cx="1088773" cy="1074447"/>
          </a:xfrm>
          <a:prstGeom prst="rect">
            <a:avLst/>
          </a:prstGeom>
        </p:spPr>
      </p:pic>
      <p:sp>
        <p:nvSpPr>
          <p:cNvPr id="28" name="左大括号 27">
            <a:extLst>
              <a:ext uri="{FF2B5EF4-FFF2-40B4-BE49-F238E27FC236}">
                <a16:creationId xmlns:a16="http://schemas.microsoft.com/office/drawing/2014/main" id="{3E585DF3-7273-3769-1B39-9175F717D0C0}"/>
              </a:ext>
            </a:extLst>
          </p:cNvPr>
          <p:cNvSpPr/>
          <p:nvPr/>
        </p:nvSpPr>
        <p:spPr>
          <a:xfrm>
            <a:off x="17969730" y="4709135"/>
            <a:ext cx="249380" cy="119997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C5AEBB-24CA-4E7D-13C8-A7B5FB873B03}"/>
              </a:ext>
            </a:extLst>
          </p:cNvPr>
          <p:cNvSpPr txBox="1"/>
          <p:nvPr/>
        </p:nvSpPr>
        <p:spPr>
          <a:xfrm>
            <a:off x="18215911" y="517447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Padding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36A13E-2F6E-AB67-F771-6192456416E1}"/>
              </a:ext>
            </a:extLst>
          </p:cNvPr>
          <p:cNvSpPr txBox="1"/>
          <p:nvPr/>
        </p:nvSpPr>
        <p:spPr>
          <a:xfrm>
            <a:off x="18202428" y="5437298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Optimizer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283446-2B61-5BA1-7130-82A90B7D4BD4}"/>
              </a:ext>
            </a:extLst>
          </p:cNvPr>
          <p:cNvSpPr txBox="1"/>
          <p:nvPr/>
        </p:nvSpPr>
        <p:spPr>
          <a:xfrm>
            <a:off x="18204706" y="4639348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Kernel Size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437E15-12C8-EC62-1968-9D3A2C5C6453}"/>
              </a:ext>
            </a:extLst>
          </p:cNvPr>
          <p:cNvSpPr txBox="1"/>
          <p:nvPr/>
        </p:nvSpPr>
        <p:spPr>
          <a:xfrm>
            <a:off x="18205382" y="491408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Stride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F465B5-BFDE-890D-18B5-0AC8AA8A083A}"/>
              </a:ext>
            </a:extLst>
          </p:cNvPr>
          <p:cNvSpPr txBox="1"/>
          <p:nvPr/>
        </p:nvSpPr>
        <p:spPr>
          <a:xfrm>
            <a:off x="18222577" y="562569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  <a:endParaRPr kumimoji="1" lang="zh-CN" altLang="en-US" sz="16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5" name="图片 34" descr="图标&#10;&#10;描述已自动生成">
            <a:extLst>
              <a:ext uri="{FF2B5EF4-FFF2-40B4-BE49-F238E27FC236}">
                <a16:creationId xmlns:a16="http://schemas.microsoft.com/office/drawing/2014/main" id="{2F84F9A0-4DD5-3C8A-F331-EF0F7D991A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3938" y="6016354"/>
            <a:ext cx="1139111" cy="107753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0B52292-4A9C-8EBF-1898-A3D45A47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2"/>
          <a:stretch/>
        </p:blipFill>
        <p:spPr>
          <a:xfrm>
            <a:off x="20928179" y="2742892"/>
            <a:ext cx="1147446" cy="1152000"/>
          </a:xfrm>
          <a:prstGeom prst="rect">
            <a:avLst/>
          </a:prstGeom>
          <a:scene3d>
            <a:camera prst="orthographicFront">
              <a:rot lat="1800000" lon="18600000" rev="0"/>
            </a:camera>
            <a:lightRig rig="threePt" dir="t"/>
          </a:scene3d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3C0A036-8B77-EFA2-58E9-23882822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54"/>
          <a:stretch/>
        </p:blipFill>
        <p:spPr>
          <a:xfrm>
            <a:off x="20929351" y="3783871"/>
            <a:ext cx="1148549" cy="1152000"/>
          </a:xfrm>
          <a:prstGeom prst="rect">
            <a:avLst/>
          </a:prstGeom>
          <a:scene3d>
            <a:camera prst="orthographicFront">
              <a:rot lat="1800000" lon="18599995" rev="0"/>
            </a:camera>
            <a:lightRig rig="threePt" dir="t"/>
          </a:scene3d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AD1CF1E-376C-A109-A905-6981C3125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68"/>
          <a:stretch/>
        </p:blipFill>
        <p:spPr>
          <a:xfrm>
            <a:off x="20928179" y="4819701"/>
            <a:ext cx="1147520" cy="1152000"/>
          </a:xfrm>
          <a:prstGeom prst="rect">
            <a:avLst/>
          </a:prstGeom>
          <a:scene3d>
            <a:camera prst="orthographicFront">
              <a:rot lat="1800000" lon="18599995" rev="0"/>
            </a:camera>
            <a:lightRig rig="threePt" dir="t"/>
          </a:scene3d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78B4843-1917-08D5-074B-FA4F15A0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299"/>
          <a:stretch/>
        </p:blipFill>
        <p:spPr>
          <a:xfrm>
            <a:off x="20928179" y="5863896"/>
            <a:ext cx="1151528" cy="1152000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sp>
        <p:nvSpPr>
          <p:cNvPr id="836" name="矩形 835">
            <a:extLst>
              <a:ext uri="{FF2B5EF4-FFF2-40B4-BE49-F238E27FC236}">
                <a16:creationId xmlns:a16="http://schemas.microsoft.com/office/drawing/2014/main" id="{5BBAEDC0-5596-B0D0-C072-C61C097FA5F4}"/>
              </a:ext>
            </a:extLst>
          </p:cNvPr>
          <p:cNvSpPr/>
          <p:nvPr/>
        </p:nvSpPr>
        <p:spPr>
          <a:xfrm>
            <a:off x="22762187" y="3606188"/>
            <a:ext cx="2239033" cy="2325391"/>
          </a:xfrm>
          <a:prstGeom prst="rect">
            <a:avLst/>
          </a:prstGeom>
          <a:solidFill>
            <a:srgbClr val="F6CCD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0" name="直线箭头连接符 849">
            <a:extLst>
              <a:ext uri="{FF2B5EF4-FFF2-40B4-BE49-F238E27FC236}">
                <a16:creationId xmlns:a16="http://schemas.microsoft.com/office/drawing/2014/main" id="{FB167C64-4183-1238-0C82-39FEAB01F7BC}"/>
              </a:ext>
            </a:extLst>
          </p:cNvPr>
          <p:cNvCxnSpPr>
            <a:cxnSpLocks/>
          </p:cNvCxnSpPr>
          <p:nvPr/>
        </p:nvCxnSpPr>
        <p:spPr>
          <a:xfrm>
            <a:off x="21994746" y="4725159"/>
            <a:ext cx="57385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52" name="文本框 851">
            <a:extLst>
              <a:ext uri="{FF2B5EF4-FFF2-40B4-BE49-F238E27FC236}">
                <a16:creationId xmlns:a16="http://schemas.microsoft.com/office/drawing/2014/main" id="{F0038588-340C-D998-753C-69BBBDC2866B}"/>
              </a:ext>
            </a:extLst>
          </p:cNvPr>
          <p:cNvSpPr txBox="1"/>
          <p:nvPr/>
        </p:nvSpPr>
        <p:spPr>
          <a:xfrm>
            <a:off x="22999610" y="3744159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Grad-CAM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53" name="文本框 852">
            <a:extLst>
              <a:ext uri="{FF2B5EF4-FFF2-40B4-BE49-F238E27FC236}">
                <a16:creationId xmlns:a16="http://schemas.microsoft.com/office/drawing/2014/main" id="{734190EE-11CF-91E1-122A-50EB3FC095C9}"/>
              </a:ext>
            </a:extLst>
          </p:cNvPr>
          <p:cNvSpPr txBox="1"/>
          <p:nvPr/>
        </p:nvSpPr>
        <p:spPr>
          <a:xfrm>
            <a:off x="22886888" y="425798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Grad-CAM++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54" name="文本框 853">
            <a:extLst>
              <a:ext uri="{FF2B5EF4-FFF2-40B4-BE49-F238E27FC236}">
                <a16:creationId xmlns:a16="http://schemas.microsoft.com/office/drawing/2014/main" id="{A4996F3E-9862-419E-994D-623C11B0C223}"/>
              </a:ext>
            </a:extLst>
          </p:cNvPr>
          <p:cNvSpPr txBox="1"/>
          <p:nvPr/>
        </p:nvSpPr>
        <p:spPr>
          <a:xfrm>
            <a:off x="22963640" y="4788218"/>
            <a:ext cx="173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Layer-CAM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55" name="文本框 854">
            <a:extLst>
              <a:ext uri="{FF2B5EF4-FFF2-40B4-BE49-F238E27FC236}">
                <a16:creationId xmlns:a16="http://schemas.microsoft.com/office/drawing/2014/main" id="{E4349732-0230-30DE-4925-78F2BBF8D985}"/>
              </a:ext>
            </a:extLst>
          </p:cNvPr>
          <p:cNvSpPr txBox="1"/>
          <p:nvPr/>
        </p:nvSpPr>
        <p:spPr>
          <a:xfrm>
            <a:off x="22940028" y="533282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1"/>
            <a:r>
              <a:rPr kumimoji="1"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Score-CAM</a:t>
            </a:r>
            <a:endParaRPr kumimoji="1" lang="zh-CN" altLang="en-US" sz="2400" i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56" name="直线箭头连接符 855">
            <a:extLst>
              <a:ext uri="{FF2B5EF4-FFF2-40B4-BE49-F238E27FC236}">
                <a16:creationId xmlns:a16="http://schemas.microsoft.com/office/drawing/2014/main" id="{F2E09642-ACFB-9737-1248-178A14D910C7}"/>
              </a:ext>
            </a:extLst>
          </p:cNvPr>
          <p:cNvCxnSpPr>
            <a:cxnSpLocks/>
          </p:cNvCxnSpPr>
          <p:nvPr/>
        </p:nvCxnSpPr>
        <p:spPr>
          <a:xfrm>
            <a:off x="25142595" y="4761945"/>
            <a:ext cx="57385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pic>
        <p:nvPicPr>
          <p:cNvPr id="858" name="图片 857">
            <a:extLst>
              <a:ext uri="{FF2B5EF4-FFF2-40B4-BE49-F238E27FC236}">
                <a16:creationId xmlns:a16="http://schemas.microsoft.com/office/drawing/2014/main" id="{8FA3F450-5D4D-4718-F553-2658845A1E2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638"/>
          <a:stretch/>
        </p:blipFill>
        <p:spPr>
          <a:xfrm>
            <a:off x="25722284" y="2657149"/>
            <a:ext cx="1143549" cy="1152000"/>
          </a:xfrm>
          <a:prstGeom prst="rect">
            <a:avLst/>
          </a:prstGeom>
          <a:scene3d>
            <a:camera prst="orthographicFront">
              <a:rot lat="1800000" lon="18599995" rev="0"/>
            </a:camera>
            <a:lightRig rig="threePt" dir="t"/>
          </a:scene3d>
        </p:spPr>
      </p:pic>
      <p:pic>
        <p:nvPicPr>
          <p:cNvPr id="860" name="图片 859">
            <a:extLst>
              <a:ext uri="{FF2B5EF4-FFF2-40B4-BE49-F238E27FC236}">
                <a16:creationId xmlns:a16="http://schemas.microsoft.com/office/drawing/2014/main" id="{EFCA2106-083A-3E73-68DA-DACBD6398BB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228"/>
          <a:stretch/>
        </p:blipFill>
        <p:spPr>
          <a:xfrm>
            <a:off x="25729070" y="3701043"/>
            <a:ext cx="1162941" cy="1152000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862" name="图片 861">
            <a:extLst>
              <a:ext uri="{FF2B5EF4-FFF2-40B4-BE49-F238E27FC236}">
                <a16:creationId xmlns:a16="http://schemas.microsoft.com/office/drawing/2014/main" id="{833E6D15-9647-42CF-519F-8D10A70E711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469"/>
          <a:stretch/>
        </p:blipFill>
        <p:spPr>
          <a:xfrm>
            <a:off x="25737659" y="4750898"/>
            <a:ext cx="1141527" cy="1152000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864" name="图片 863">
            <a:extLst>
              <a:ext uri="{FF2B5EF4-FFF2-40B4-BE49-F238E27FC236}">
                <a16:creationId xmlns:a16="http://schemas.microsoft.com/office/drawing/2014/main" id="{4C998A4D-8061-7897-77BB-A38B3297C9F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5181"/>
          <a:stretch/>
        </p:blipFill>
        <p:spPr>
          <a:xfrm>
            <a:off x="25739306" y="5798378"/>
            <a:ext cx="1150092" cy="1152000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1360" name="图片 1359">
            <a:extLst>
              <a:ext uri="{FF2B5EF4-FFF2-40B4-BE49-F238E27FC236}">
                <a16:creationId xmlns:a16="http://schemas.microsoft.com/office/drawing/2014/main" id="{4ABDE359-99B4-F8FB-0DA3-9BD9AB51208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5608"/>
          <a:stretch/>
        </p:blipFill>
        <p:spPr>
          <a:xfrm>
            <a:off x="26073044" y="2662218"/>
            <a:ext cx="1144800" cy="1141533"/>
          </a:xfrm>
          <a:prstGeom prst="rect">
            <a:avLst/>
          </a:prstGeom>
          <a:scene3d>
            <a:camera prst="orthographicFront">
              <a:rot lat="1495084" lon="18629604" rev="113014"/>
            </a:camera>
            <a:lightRig rig="threePt" dir="t"/>
          </a:scene3d>
        </p:spPr>
      </p:pic>
      <p:pic>
        <p:nvPicPr>
          <p:cNvPr id="1370" name="图片 1369" descr="图片包含 QR 代码&#10;&#10;描述已自动生成">
            <a:extLst>
              <a:ext uri="{FF2B5EF4-FFF2-40B4-BE49-F238E27FC236}">
                <a16:creationId xmlns:a16="http://schemas.microsoft.com/office/drawing/2014/main" id="{57969BF5-7EAE-4392-D398-D3D926E7580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5162"/>
          <a:stretch/>
        </p:blipFill>
        <p:spPr>
          <a:xfrm>
            <a:off x="26073044" y="5791912"/>
            <a:ext cx="1149634" cy="1152000"/>
          </a:xfrm>
          <a:prstGeom prst="rect">
            <a:avLst/>
          </a:prstGeom>
          <a:scene3d>
            <a:camera prst="orthographicFront">
              <a:rot lat="1495084" lon="18221603" rev="113014"/>
            </a:camera>
            <a:lightRig rig="threePt" dir="t"/>
          </a:scene3d>
        </p:spPr>
      </p:pic>
      <p:pic>
        <p:nvPicPr>
          <p:cNvPr id="1371" name="图片 1370">
            <a:extLst>
              <a:ext uri="{FF2B5EF4-FFF2-40B4-BE49-F238E27FC236}">
                <a16:creationId xmlns:a16="http://schemas.microsoft.com/office/drawing/2014/main" id="{E5B44BE7-BCBB-C8EC-E5B8-4A9D4DA15C6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6643"/>
          <a:stretch/>
        </p:blipFill>
        <p:spPr>
          <a:xfrm>
            <a:off x="26086898" y="4841421"/>
            <a:ext cx="1147206" cy="1131404"/>
          </a:xfrm>
          <a:prstGeom prst="rect">
            <a:avLst/>
          </a:prstGeom>
          <a:scene3d>
            <a:camera prst="orthographicFront">
              <a:rot lat="1500000" lon="18600000" rev="0"/>
            </a:camera>
            <a:lightRig rig="threePt" dir="t"/>
          </a:scene3d>
        </p:spPr>
      </p:pic>
      <p:pic>
        <p:nvPicPr>
          <p:cNvPr id="869" name="图片 868">
            <a:extLst>
              <a:ext uri="{FF2B5EF4-FFF2-40B4-BE49-F238E27FC236}">
                <a16:creationId xmlns:a16="http://schemas.microsoft.com/office/drawing/2014/main" id="{CCC82CD9-4BA5-2BF7-E409-801C92E93F5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638"/>
          <a:stretch/>
        </p:blipFill>
        <p:spPr>
          <a:xfrm>
            <a:off x="26469362" y="2635542"/>
            <a:ext cx="1143549" cy="1152000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1372" name="图片 1371">
            <a:extLst>
              <a:ext uri="{FF2B5EF4-FFF2-40B4-BE49-F238E27FC236}">
                <a16:creationId xmlns:a16="http://schemas.microsoft.com/office/drawing/2014/main" id="{6389F3C7-0D4B-FA57-63C2-E29A300D506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5176"/>
          <a:stretch/>
        </p:blipFill>
        <p:spPr>
          <a:xfrm>
            <a:off x="26086898" y="3745979"/>
            <a:ext cx="1150022" cy="1152000"/>
          </a:xfrm>
          <a:prstGeom prst="rect">
            <a:avLst/>
          </a:prstGeom>
          <a:scene3d>
            <a:camera prst="orthographicFront">
              <a:rot lat="1500000" lon="18600000" rev="0"/>
            </a:camera>
            <a:lightRig rig="threePt" dir="t"/>
          </a:scene3d>
        </p:spPr>
      </p:pic>
      <p:pic>
        <p:nvPicPr>
          <p:cNvPr id="870" name="图片 869">
            <a:extLst>
              <a:ext uri="{FF2B5EF4-FFF2-40B4-BE49-F238E27FC236}">
                <a16:creationId xmlns:a16="http://schemas.microsoft.com/office/drawing/2014/main" id="{47EC0055-9920-49C3-5900-66A0A0FE62C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228"/>
          <a:stretch/>
        </p:blipFill>
        <p:spPr>
          <a:xfrm>
            <a:off x="26472730" y="3682722"/>
            <a:ext cx="1162941" cy="1152000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871" name="图片 870">
            <a:extLst>
              <a:ext uri="{FF2B5EF4-FFF2-40B4-BE49-F238E27FC236}">
                <a16:creationId xmlns:a16="http://schemas.microsoft.com/office/drawing/2014/main" id="{9E7F6253-C223-33C3-BDD0-7A383514A85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984"/>
          <a:stretch/>
        </p:blipFill>
        <p:spPr>
          <a:xfrm>
            <a:off x="26499655" y="4739368"/>
            <a:ext cx="1141527" cy="1133734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872" name="图片 871">
            <a:extLst>
              <a:ext uri="{FF2B5EF4-FFF2-40B4-BE49-F238E27FC236}">
                <a16:creationId xmlns:a16="http://schemas.microsoft.com/office/drawing/2014/main" id="{255E9F3E-43A9-C9EA-06CD-E8C632D56FB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5181"/>
          <a:stretch/>
        </p:blipFill>
        <p:spPr>
          <a:xfrm>
            <a:off x="26497897" y="5811295"/>
            <a:ext cx="1150092" cy="1152000"/>
          </a:xfrm>
          <a:prstGeom prst="rect">
            <a:avLst/>
          </a:prstGeom>
          <a:scene3d>
            <a:camera prst="orthographicFront">
              <a:rot lat="1800000" lon="18599996" rev="0"/>
            </a:camera>
            <a:lightRig rig="threePt" dir="t"/>
          </a:scene3d>
        </p:spPr>
      </p:pic>
      <p:pic>
        <p:nvPicPr>
          <p:cNvPr id="1339" name="图片 1338">
            <a:extLst>
              <a:ext uri="{FF2B5EF4-FFF2-40B4-BE49-F238E27FC236}">
                <a16:creationId xmlns:a16="http://schemas.microsoft.com/office/drawing/2014/main" id="{237EF5C1-9837-697A-71CE-BB880FA4AA3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5040"/>
          <a:stretch/>
        </p:blipFill>
        <p:spPr>
          <a:xfrm>
            <a:off x="26863996" y="5825149"/>
            <a:ext cx="1148389" cy="1152000"/>
          </a:xfrm>
          <a:prstGeom prst="rect">
            <a:avLst/>
          </a:prstGeom>
          <a:scene3d>
            <a:camera prst="orthographicFront">
              <a:rot lat="1500000" lon="18600000" rev="0"/>
            </a:camera>
            <a:lightRig rig="threePt" dir="t"/>
          </a:scene3d>
        </p:spPr>
      </p:pic>
      <p:pic>
        <p:nvPicPr>
          <p:cNvPr id="1349" name="图片 1348">
            <a:extLst>
              <a:ext uri="{FF2B5EF4-FFF2-40B4-BE49-F238E27FC236}">
                <a16:creationId xmlns:a16="http://schemas.microsoft.com/office/drawing/2014/main" id="{3B68FA0D-4E61-380F-E537-5EE287EC5060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5342"/>
          <a:stretch/>
        </p:blipFill>
        <p:spPr>
          <a:xfrm>
            <a:off x="26842340" y="2677104"/>
            <a:ext cx="1152045" cy="1152000"/>
          </a:xfrm>
          <a:prstGeom prst="rect">
            <a:avLst/>
          </a:prstGeom>
          <a:scene3d>
            <a:camera prst="orthographicFront">
              <a:rot lat="1500000" lon="18600000" rev="0"/>
            </a:camera>
            <a:lightRig rig="threePt" dir="t"/>
          </a:scene3d>
        </p:spPr>
      </p:pic>
      <p:pic>
        <p:nvPicPr>
          <p:cNvPr id="1355" name="图片 1354">
            <a:extLst>
              <a:ext uri="{FF2B5EF4-FFF2-40B4-BE49-F238E27FC236}">
                <a16:creationId xmlns:a16="http://schemas.microsoft.com/office/drawing/2014/main" id="{00BB2264-6613-725D-761B-07CA6514969B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5176"/>
          <a:stretch/>
        </p:blipFill>
        <p:spPr>
          <a:xfrm>
            <a:off x="26846599" y="3727871"/>
            <a:ext cx="1150022" cy="1152000"/>
          </a:xfrm>
          <a:prstGeom prst="rect">
            <a:avLst/>
          </a:prstGeom>
          <a:scene3d>
            <a:camera prst="orthographicFront">
              <a:rot lat="1500000" lon="18600000" rev="0"/>
            </a:camera>
            <a:lightRig rig="threePt" dir="t"/>
          </a:scene3d>
        </p:spPr>
      </p:pic>
      <p:pic>
        <p:nvPicPr>
          <p:cNvPr id="1357" name="图片 1356">
            <a:extLst>
              <a:ext uri="{FF2B5EF4-FFF2-40B4-BE49-F238E27FC236}">
                <a16:creationId xmlns:a16="http://schemas.microsoft.com/office/drawing/2014/main" id="{E8BE3182-DEE7-4F46-47C3-AD26392562B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5838"/>
          <a:stretch/>
        </p:blipFill>
        <p:spPr>
          <a:xfrm>
            <a:off x="26847333" y="4784270"/>
            <a:ext cx="1147206" cy="1141141"/>
          </a:xfrm>
          <a:prstGeom prst="rect">
            <a:avLst/>
          </a:prstGeom>
          <a:scene3d>
            <a:camera prst="orthographicFront">
              <a:rot lat="1500000" lon="18600000" rev="0"/>
            </a:camera>
            <a:lightRig rig="threePt" dir="t"/>
          </a:scene3d>
        </p:spPr>
      </p:pic>
      <p:sp>
        <p:nvSpPr>
          <p:cNvPr id="1503" name="文本框 1502">
            <a:extLst>
              <a:ext uri="{FF2B5EF4-FFF2-40B4-BE49-F238E27FC236}">
                <a16:creationId xmlns:a16="http://schemas.microsoft.com/office/drawing/2014/main" id="{84B759AA-4E4E-DD98-911F-E5CD1DE8A992}"/>
              </a:ext>
            </a:extLst>
          </p:cNvPr>
          <p:cNvSpPr txBox="1"/>
          <p:nvPr/>
        </p:nvSpPr>
        <p:spPr>
          <a:xfrm>
            <a:off x="19679150" y="302623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07" name="文本框 1506">
            <a:extLst>
              <a:ext uri="{FF2B5EF4-FFF2-40B4-BE49-F238E27FC236}">
                <a16:creationId xmlns:a16="http://schemas.microsoft.com/office/drawing/2014/main" id="{674C6043-41E1-799F-18BE-5753ECD30503}"/>
              </a:ext>
            </a:extLst>
          </p:cNvPr>
          <p:cNvSpPr txBox="1"/>
          <p:nvPr/>
        </p:nvSpPr>
        <p:spPr>
          <a:xfrm>
            <a:off x="14128165" y="3026001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91"/>
            <a:r>
              <a:rPr kumimoji="1"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endParaRPr kumimoji="1"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C6FA2C-08ED-7019-A6E1-FAED7D3FF7EE}"/>
              </a:ext>
            </a:extLst>
          </p:cNvPr>
          <p:cNvSpPr txBox="1"/>
          <p:nvPr/>
        </p:nvSpPr>
        <p:spPr>
          <a:xfrm>
            <a:off x="8999034" y="17813402"/>
            <a:ext cx="17998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Remove Redundant Columns</a:t>
            </a:r>
          </a:p>
        </p:txBody>
      </p:sp>
    </p:spTree>
    <p:extLst>
      <p:ext uri="{BB962C8B-B14F-4D97-AF65-F5344CB8AC3E}">
        <p14:creationId xmlns:p14="http://schemas.microsoft.com/office/powerpoint/2010/main" val="406236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星星, 华美, 模糊&#10;&#10;描述已自动生成">
            <a:extLst>
              <a:ext uri="{FF2B5EF4-FFF2-40B4-BE49-F238E27FC236}">
                <a16:creationId xmlns:a16="http://schemas.microsoft.com/office/drawing/2014/main" id="{37EAE35A-7B86-E8B6-878B-53F22797068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071342" y="16725756"/>
            <a:ext cx="3655112" cy="3655112"/>
          </a:xfrm>
          <a:prstGeom prst="rect">
            <a:avLst/>
          </a:prstGeom>
        </p:spPr>
      </p:pic>
      <p:pic>
        <p:nvPicPr>
          <p:cNvPr id="6" name="图片 5" descr="图片包含 游戏机, 星星, 华美, 动物&#10;&#10;描述已自动生成">
            <a:extLst>
              <a:ext uri="{FF2B5EF4-FFF2-40B4-BE49-F238E27FC236}">
                <a16:creationId xmlns:a16="http://schemas.microsoft.com/office/drawing/2014/main" id="{8163DB53-BAA8-2E59-023A-2BC4CEB0E5D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882" y="16725756"/>
            <a:ext cx="3655111" cy="3655111"/>
          </a:xfrm>
          <a:prstGeom prst="rect">
            <a:avLst/>
          </a:prstGeom>
        </p:spPr>
      </p:pic>
      <p:pic>
        <p:nvPicPr>
          <p:cNvPr id="7" name="图片 6" descr="图片包含 游戏机, 星星&#10;&#10;描述已自动生成">
            <a:extLst>
              <a:ext uri="{FF2B5EF4-FFF2-40B4-BE49-F238E27FC236}">
                <a16:creationId xmlns:a16="http://schemas.microsoft.com/office/drawing/2014/main" id="{E77CF000-A351-6132-A646-8964A5A6EED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419" y="16725758"/>
            <a:ext cx="3655110" cy="3655110"/>
          </a:xfrm>
          <a:prstGeom prst="rect">
            <a:avLst/>
          </a:prstGeom>
        </p:spPr>
      </p:pic>
      <p:pic>
        <p:nvPicPr>
          <p:cNvPr id="8" name="图片 7" descr="图片包含 游戏机, 星星&#10;&#10;描述已自动生成">
            <a:extLst>
              <a:ext uri="{FF2B5EF4-FFF2-40B4-BE49-F238E27FC236}">
                <a16:creationId xmlns:a16="http://schemas.microsoft.com/office/drawing/2014/main" id="{1D0B1A0C-55C3-E7E7-D108-FD1FD9EA146A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956" y="16725756"/>
            <a:ext cx="3655109" cy="36551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2A56C0-4AAC-161C-E8F1-9F91A5B1AB59}"/>
              </a:ext>
            </a:extLst>
          </p:cNvPr>
          <p:cNvSpPr txBox="1"/>
          <p:nvPr/>
        </p:nvSpPr>
        <p:spPr>
          <a:xfrm>
            <a:off x="14071342" y="167257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Grad-CAM 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DCBC18-10AD-BDEA-2CD3-956D91DF70B0}"/>
              </a:ext>
            </a:extLst>
          </p:cNvPr>
          <p:cNvSpPr txBox="1"/>
          <p:nvPr/>
        </p:nvSpPr>
        <p:spPr>
          <a:xfrm>
            <a:off x="17775879" y="167205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Grad-CAM++ 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3EE9C5-03DF-1D66-1C37-2973429765D5}"/>
              </a:ext>
            </a:extLst>
          </p:cNvPr>
          <p:cNvSpPr txBox="1"/>
          <p:nvPr/>
        </p:nvSpPr>
        <p:spPr>
          <a:xfrm>
            <a:off x="21480417" y="1672575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Layer-CAM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986800-A0BF-E58F-D30A-47C66B477496}"/>
              </a:ext>
            </a:extLst>
          </p:cNvPr>
          <p:cNvSpPr txBox="1"/>
          <p:nvPr/>
        </p:nvSpPr>
        <p:spPr>
          <a:xfrm>
            <a:off x="25172133" y="1672052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Score-CAM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 descr="图片包含 华美, 蛋糕, 彩色, 看着&#10;&#10;描述已自动生成">
            <a:extLst>
              <a:ext uri="{FF2B5EF4-FFF2-40B4-BE49-F238E27FC236}">
                <a16:creationId xmlns:a16="http://schemas.microsoft.com/office/drawing/2014/main" id="{BCA062ED-8F64-4FC5-A704-4FF57AE20D8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366805" y="16720521"/>
            <a:ext cx="3655112" cy="36551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C80EEDB-E1FF-30F6-894F-2A2E5D593A32}"/>
              </a:ext>
            </a:extLst>
          </p:cNvPr>
          <p:cNvSpPr txBox="1"/>
          <p:nvPr/>
        </p:nvSpPr>
        <p:spPr>
          <a:xfrm>
            <a:off x="10366805" y="167129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Original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54A288D2-7E2F-A941-02EE-6D506281ADA2}"/>
              </a:ext>
            </a:extLst>
          </p:cNvPr>
          <p:cNvPicPr>
            <a:picLocks noChangeAspect="1"/>
          </p:cNvPicPr>
          <p:nvPr/>
        </p:nvPicPr>
        <p:blipFill>
          <a:blip/>
          <a:srcRect b="6314"/>
          <a:stretch/>
        </p:blipFill>
        <p:spPr>
          <a:xfrm>
            <a:off x="17694192" y="4571164"/>
            <a:ext cx="7772400" cy="7138176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9423CF33-CB7C-C596-256F-906CB1D078A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647793" y="4571163"/>
            <a:ext cx="7997287" cy="71381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30075D-C4EE-2684-E000-D77E9CDAD193}"/>
              </a:ext>
            </a:extLst>
          </p:cNvPr>
          <p:cNvSpPr txBox="1"/>
          <p:nvPr/>
        </p:nvSpPr>
        <p:spPr>
          <a:xfrm>
            <a:off x="9647793" y="45531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2F51FB-6A0F-D3BD-15F3-1B58B1596D47}"/>
              </a:ext>
            </a:extLst>
          </p:cNvPr>
          <p:cNvSpPr txBox="1"/>
          <p:nvPr/>
        </p:nvSpPr>
        <p:spPr>
          <a:xfrm>
            <a:off x="17694192" y="45531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图片包含 游戏机, 星星, 华美, 模糊&#10;&#10;描述已自动生成">
            <a:extLst>
              <a:ext uri="{FF2B5EF4-FFF2-40B4-BE49-F238E27FC236}">
                <a16:creationId xmlns:a16="http://schemas.microsoft.com/office/drawing/2014/main" id="{CE498268-FF84-87EF-D991-3113A01EB1A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1773370" y="7072770"/>
            <a:ext cx="2925244" cy="2925244"/>
          </a:xfrm>
          <a:prstGeom prst="rect">
            <a:avLst/>
          </a:prstGeom>
        </p:spPr>
      </p:pic>
      <p:pic>
        <p:nvPicPr>
          <p:cNvPr id="5" name="图片 4" descr="图形用户界面, 应用程序, 网站&#10;&#10;描述已自动生成">
            <a:extLst>
              <a:ext uri="{FF2B5EF4-FFF2-40B4-BE49-F238E27FC236}">
                <a16:creationId xmlns:a16="http://schemas.microsoft.com/office/drawing/2014/main" id="{035ADD41-19EE-21EE-E49E-6630C4A2D535}"/>
              </a:ext>
            </a:extLst>
          </p:cNvPr>
          <p:cNvPicPr>
            <a:picLocks noChangeAspect="1"/>
          </p:cNvPicPr>
          <p:nvPr/>
        </p:nvPicPr>
        <p:blipFill>
          <a:blip/>
          <a:srcRect l="6772" t="7841" r="7315" b="8988"/>
          <a:stretch/>
        </p:blipFill>
        <p:spPr>
          <a:xfrm>
            <a:off x="13971181" y="13949916"/>
            <a:ext cx="6677248" cy="6337005"/>
          </a:xfrm>
          <a:prstGeom prst="rect">
            <a:avLst/>
          </a:prstGeom>
        </p:spPr>
      </p:pic>
      <p:pic>
        <p:nvPicPr>
          <p:cNvPr id="6" name="图片 5" descr="图片包含 游戏机, 星星, 华美, 模糊&#10;&#10;描述已自动生成">
            <a:extLst>
              <a:ext uri="{FF2B5EF4-FFF2-40B4-BE49-F238E27FC236}">
                <a16:creationId xmlns:a16="http://schemas.microsoft.com/office/drawing/2014/main" id="{68CA7691-D1F7-4062-8DEE-14FEA3BF3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523891" y="15854102"/>
            <a:ext cx="2925244" cy="29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A57F-9715-8410-C024-DD2B642A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蓝色的标志&#10;&#10;描述已自动生成">
            <a:extLst>
              <a:ext uri="{FF2B5EF4-FFF2-40B4-BE49-F238E27FC236}">
                <a16:creationId xmlns:a16="http://schemas.microsoft.com/office/drawing/2014/main" id="{B1A939A2-D70E-6625-9CA3-5E57209D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rcRect l="-1" r="50001"/>
          <a:stretch/>
        </p:blipFill>
        <p:spPr>
          <a:xfrm>
            <a:off x="11150834" y="19679504"/>
            <a:ext cx="6849035" cy="1703387"/>
          </a:xfrm>
        </p:spPr>
      </p:pic>
    </p:spTree>
    <p:extLst>
      <p:ext uri="{BB962C8B-B14F-4D97-AF65-F5344CB8AC3E}">
        <p14:creationId xmlns:p14="http://schemas.microsoft.com/office/powerpoint/2010/main" val="321264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293</Words>
  <Application>Microsoft Macintosh PowerPoint</Application>
  <PresentationFormat>自定义</PresentationFormat>
  <Paragraphs>153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佳铭 黄</dc:creator>
  <cp:lastModifiedBy>佳铭 黄</cp:lastModifiedBy>
  <cp:revision>15</cp:revision>
  <dcterms:created xsi:type="dcterms:W3CDTF">2024-08-24T10:35:52Z</dcterms:created>
  <dcterms:modified xsi:type="dcterms:W3CDTF">2024-12-20T11:05:39Z</dcterms:modified>
</cp:coreProperties>
</file>