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25"/>
  </p:normalViewPr>
  <p:slideViewPr>
    <p:cSldViewPr snapToGrid="0" snapToObjects="1">
      <p:cViewPr varScale="1">
        <p:scale>
          <a:sx n="135" d="100"/>
          <a:sy n="135" d="100"/>
        </p:scale>
        <p:origin x="208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FC61B-438D-3A4B-BE07-2CA3E69BE524}" type="datetimeFigureOut">
              <a:rPr lang="en-US" smtClean="0"/>
              <a:t>10/3/17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D7646-F377-7D40-B5CB-A64A9124E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89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D7646-F377-7D40-B5CB-A64A9124EC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41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E835-5FA6-8A40-8097-C04DC1B8AFDC}" type="datetime1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4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07F0-C546-5D4A-98D5-FE825995B7A4}" type="datetime1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1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C43D-5060-FC42-B3DE-9B34E1B634EB}" type="datetime1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4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501B-172F-2D40-8C05-C80F8A266233}" type="datetime1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0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9B4A-08A2-6147-8C66-2CA86A1C2CC1}" type="datetime1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7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48FE-46D8-7648-B1D9-02EAA3F919B5}" type="datetime1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4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D8A9-3430-E846-BC47-E47A75003C48}" type="datetime1">
              <a:rPr lang="en-US" smtClean="0"/>
              <a:t>10/3/17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7BFF-3F57-B246-BBD5-73D9B7B1AC75}" type="datetime1">
              <a:rPr lang="en-US" smtClean="0"/>
              <a:t>10/3/17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7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328A-485D-7142-8777-407E24CAF04C}" type="datetime1">
              <a:rPr lang="en-US" smtClean="0"/>
              <a:t>10/3/17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0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18F7-8D37-844F-A7E2-9E568A43F918}" type="datetime1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9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5FDF-DEC6-8448-AE54-F498099D22E7}" type="datetime1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30450-1C98-3B4F-BB2D-ACF9AC5FF464}" type="datetime1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A8385-F9D7-7B47-B30A-D7457BD10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4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nda.anaconda.org/intel/linux-64/tensorflow-1.2.1-np113py36_1.tar.bz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epo.continuum.io/pkgs/free/osx-64/tensorflow-1.1.0-np112py36_0.tar.bz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ensorflow/tensorflow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TensorFlow Scalability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Hui Xie</a:t>
            </a:r>
          </a:p>
          <a:p>
            <a:r>
              <a:rPr lang="en-US" dirty="0" smtClean="0"/>
              <a:t>September 26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4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693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Deep Learning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15" y="1084082"/>
            <a:ext cx="11849493" cy="5092881"/>
          </a:xfrm>
        </p:spPr>
        <p:txBody>
          <a:bodyPr>
            <a:normAutofit/>
          </a:bodyPr>
          <a:lstStyle/>
          <a:p>
            <a:r>
              <a:rPr lang="en-US" dirty="0" smtClean="0"/>
              <a:t>A full connect Deep Learning network to train and predict brain MRI 3D volume image for pixel-wise segmentation;</a:t>
            </a:r>
          </a:p>
          <a:p>
            <a:r>
              <a:rPr lang="en-US" dirty="0" smtClean="0"/>
              <a:t>Layer structure:  </a:t>
            </a:r>
            <a:r>
              <a:rPr lang="mr-IN" dirty="0"/>
              <a:t>54-240-200-160-120-80-40-26</a:t>
            </a:r>
          </a:p>
          <a:p>
            <a:r>
              <a:rPr lang="en-US" dirty="0" smtClean="0"/>
              <a:t>Input layer: 54 nodes with normalized MRI Brain gray pixel value;</a:t>
            </a:r>
          </a:p>
          <a:p>
            <a:r>
              <a:rPr lang="en-US" dirty="0" smtClean="0"/>
              <a:t>Output layer: 26 categories of brain matters, using </a:t>
            </a:r>
            <a:r>
              <a:rPr lang="en-US" dirty="0" err="1" smtClean="0"/>
              <a:t>softmax_cross_entropy</a:t>
            </a:r>
            <a:r>
              <a:rPr lang="en-US" dirty="0" smtClean="0"/>
              <a:t>;</a:t>
            </a:r>
          </a:p>
          <a:p>
            <a:r>
              <a:rPr lang="en-US" dirty="0"/>
              <a:t>Number of train examples:  </a:t>
            </a:r>
            <a:r>
              <a:rPr lang="en-US" dirty="0" smtClean="0"/>
              <a:t>6,309,580 pixels;</a:t>
            </a:r>
            <a:endParaRPr lang="en-US" dirty="0"/>
          </a:p>
          <a:p>
            <a:r>
              <a:rPr lang="en-US" dirty="0"/>
              <a:t>Number of test examples:  </a:t>
            </a:r>
            <a:r>
              <a:rPr lang="en-US" dirty="0" smtClean="0"/>
              <a:t>1,577,396 pixels;</a:t>
            </a:r>
          </a:p>
          <a:p>
            <a:r>
              <a:rPr lang="en-US" dirty="0" smtClean="0"/>
              <a:t>Development Language and Framework: Python With TensorFlow.</a:t>
            </a:r>
          </a:p>
          <a:p>
            <a:r>
              <a:rPr lang="en-US" dirty="0" smtClean="0"/>
              <a:t>Resulted predicting accuracy: 92.8%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0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Environment in Argon HPC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085" y="1027522"/>
            <a:ext cx="11208470" cy="541098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Linux-64  Red </a:t>
            </a:r>
            <a:r>
              <a:rPr lang="en-US" dirty="0"/>
              <a:t>Hat </a:t>
            </a:r>
            <a:r>
              <a:rPr lang="en-US" dirty="0" smtClean="0"/>
              <a:t>4.8.2-15</a:t>
            </a:r>
            <a:endParaRPr lang="en-US" dirty="0"/>
          </a:p>
          <a:p>
            <a:r>
              <a:rPr lang="en-US" dirty="0" smtClean="0"/>
              <a:t>Intel Python 3.6.2;</a:t>
            </a:r>
          </a:p>
          <a:p>
            <a:r>
              <a:rPr lang="en-US" dirty="0" smtClean="0"/>
              <a:t>Intel compiled Tensorflow 1.2.1</a:t>
            </a:r>
          </a:p>
          <a:p>
            <a:pPr marL="457200" lvl="1" indent="0">
              <a:buNone/>
            </a:pPr>
            <a:r>
              <a:rPr lang="en-US" dirty="0" smtClean="0"/>
              <a:t>URL: 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conda.anaconda.org/intel/linux-64/tensorflow-1.2.1-np113py36_1.tar.bz2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This </a:t>
            </a:r>
            <a:r>
              <a:rPr lang="en-US" dirty="0" err="1"/>
              <a:t>C</a:t>
            </a:r>
            <a:r>
              <a:rPr lang="en-US" dirty="0" err="1" smtClean="0"/>
              <a:t>onda</a:t>
            </a:r>
            <a:r>
              <a:rPr lang="en-US" dirty="0" smtClean="0"/>
              <a:t> Tensorflow library </a:t>
            </a:r>
            <a:r>
              <a:rPr lang="en-US" sz="2800" b="1" dirty="0" err="1" smtClean="0">
                <a:solidFill>
                  <a:schemeClr val="accent1"/>
                </a:solidFill>
              </a:rPr>
              <a:t>wasn</a:t>
            </a:r>
            <a:r>
              <a:rPr lang="mr-IN" sz="2800" b="1" dirty="0" smtClean="0">
                <a:solidFill>
                  <a:schemeClr val="accent1"/>
                </a:solidFill>
              </a:rPr>
              <a:t>’</a:t>
            </a:r>
            <a:r>
              <a:rPr lang="en-US" sz="2800" b="1" dirty="0" smtClean="0">
                <a:solidFill>
                  <a:schemeClr val="accent1"/>
                </a:solidFill>
              </a:rPr>
              <a:t>t</a:t>
            </a:r>
            <a:r>
              <a:rPr lang="en-US" dirty="0" smtClean="0"/>
              <a:t> compiled to use below instructions: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SSE4.1 and SSE4.2</a:t>
            </a:r>
            <a:r>
              <a:rPr lang="en-US" dirty="0" smtClean="0"/>
              <a:t>: Streaming SIMD Extensions 4 is a SIMD CPU instruction set used in the Intel Core microarchitecture and AMD K10 (K8L);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AVX and AVX2</a:t>
            </a:r>
            <a:r>
              <a:rPr lang="en-US" dirty="0" smtClean="0"/>
              <a:t>:  Advanced Vector Extensions are extensions to the x86 instruction set architecture for microprocessors from Intel and AMD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FMA: </a:t>
            </a:r>
            <a:r>
              <a:rPr lang="en-US" dirty="0" smtClean="0"/>
              <a:t>FMA instruction set is an extension to the 128 and 256-bit Streaming SIMD Extensions instructions in the x86 microprocessor instruction set to perform fused multiply–add (FMA) operations.</a:t>
            </a:r>
            <a:endParaRPr lang="en-US" dirty="0"/>
          </a:p>
          <a:p>
            <a:r>
              <a:rPr lang="is-IS" dirty="0" smtClean="0"/>
              <a:t>Intel mkl 2018.0.0: </a:t>
            </a:r>
            <a:r>
              <a:rPr lang="en-US" dirty="0" smtClean="0"/>
              <a:t>Intel Math Kernel Library (Intel MKL) is a library of optimized math routines</a:t>
            </a:r>
            <a:r>
              <a:rPr lang="is-IS" dirty="0" smtClean="0"/>
              <a:t>;</a:t>
            </a:r>
            <a:r>
              <a:rPr lang="is-IS" dirty="0"/>
              <a:t>   </a:t>
            </a:r>
          </a:p>
          <a:p>
            <a:r>
              <a:rPr lang="is-IS" dirty="0" smtClean="0"/>
              <a:t>Intel mkl-dnn 0.7: </a:t>
            </a:r>
            <a:r>
              <a:rPr lang="en-US" dirty="0" smtClean="0"/>
              <a:t>Intel MKL-DNN is intended for accelerating deep learning frameworks on IA. It includes highly </a:t>
            </a:r>
            <a:r>
              <a:rPr lang="en-US" dirty="0" err="1" smtClean="0"/>
              <a:t>vectorized</a:t>
            </a:r>
            <a:r>
              <a:rPr lang="en-US" dirty="0" smtClean="0"/>
              <a:t> and threaded building blocks for implementing convolutional neural networks with C and C++ interfaces;</a:t>
            </a:r>
          </a:p>
          <a:p>
            <a:r>
              <a:rPr lang="en-US" dirty="0" smtClean="0"/>
              <a:t>Intel </a:t>
            </a:r>
            <a:r>
              <a:rPr lang="en-US" dirty="0" err="1" smtClean="0"/>
              <a:t>Numpy</a:t>
            </a:r>
            <a:r>
              <a:rPr lang="en-US" dirty="0" smtClean="0"/>
              <a:t> 1.13.1;</a:t>
            </a:r>
          </a:p>
          <a:p>
            <a:r>
              <a:rPr lang="en-US" dirty="0" smtClean="0"/>
              <a:t>Intel Xeon E5-2680 v4: 56 CPU(s), 3GHz, 263GB memory; </a:t>
            </a:r>
          </a:p>
          <a:p>
            <a:r>
              <a:rPr lang="en-US" dirty="0" smtClean="0"/>
              <a:t>Run command: </a:t>
            </a:r>
          </a:p>
          <a:p>
            <a:pPr marL="457200" lvl="1" indent="0">
              <a:buNone/>
            </a:pPr>
            <a:r>
              <a:rPr lang="en-US" sz="1500" dirty="0" smtClean="0"/>
              <a:t>~/intel/intelpython3/bin/python3 ~/Projects/3DSegTensorFlow/</a:t>
            </a:r>
            <a:r>
              <a:rPr lang="en-US" sz="1500" dirty="0" err="1" smtClean="0"/>
              <a:t>MultiCoreTest.py</a:t>
            </a:r>
            <a:r>
              <a:rPr lang="en-US" sz="1500" dirty="0" smtClean="0"/>
              <a:t> ~/temp/T1T2LabelCubicNormalize.csv </a:t>
            </a:r>
            <a:r>
              <a:rPr lang="en-US" sz="1500" dirty="0"/>
              <a:t>20 </a:t>
            </a:r>
            <a:r>
              <a:rPr lang="en-US" sz="1500" dirty="0" smtClean="0"/>
              <a:t>240,200,160,120,80,40,26 0.002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3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1975"/>
            <a:ext cx="12094590" cy="424206"/>
          </a:xfrm>
        </p:spPr>
        <p:txBody>
          <a:bodyPr>
            <a:noAutofit/>
          </a:bodyPr>
          <a:lstStyle/>
          <a:p>
            <a:r>
              <a:rPr lang="en-US" sz="2800" dirty="0" smtClean="0"/>
              <a:t>Test Environment in Local Server Putamen with Intel Compiled Tensorflow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085" y="1027522"/>
            <a:ext cx="11208470" cy="541098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maxOS</a:t>
            </a:r>
            <a:r>
              <a:rPr lang="en-US" dirty="0" smtClean="0"/>
              <a:t> Sierra 10.12.6</a:t>
            </a:r>
            <a:endParaRPr lang="en-US" dirty="0"/>
          </a:p>
          <a:p>
            <a:r>
              <a:rPr lang="en-US" dirty="0" smtClean="0"/>
              <a:t>Intel Python 3.6.2;</a:t>
            </a:r>
          </a:p>
          <a:p>
            <a:r>
              <a:rPr lang="en-US" dirty="0" smtClean="0"/>
              <a:t>Intel compiled Tensorflow 1.1.1</a:t>
            </a:r>
          </a:p>
          <a:p>
            <a:pPr marL="457200" lvl="1" indent="0">
              <a:buNone/>
            </a:pPr>
            <a:r>
              <a:rPr lang="en-US" dirty="0" smtClean="0"/>
              <a:t>URL: 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repo.continuum.io/pkgs/free/osx-64/tensorflow-1.1.0-np112py36_0.tar.bz2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This </a:t>
            </a:r>
            <a:r>
              <a:rPr lang="en-US" dirty="0" err="1"/>
              <a:t>C</a:t>
            </a:r>
            <a:r>
              <a:rPr lang="en-US" dirty="0" err="1" smtClean="0"/>
              <a:t>onda</a:t>
            </a:r>
            <a:r>
              <a:rPr lang="en-US" dirty="0" smtClean="0"/>
              <a:t> Tensorflow library </a:t>
            </a:r>
            <a:r>
              <a:rPr lang="en-US" sz="2800" b="1" dirty="0" err="1" smtClean="0">
                <a:solidFill>
                  <a:schemeClr val="accent1"/>
                </a:solidFill>
              </a:rPr>
              <a:t>wasn</a:t>
            </a:r>
            <a:r>
              <a:rPr lang="mr-IN" sz="2800" b="1" dirty="0" smtClean="0">
                <a:solidFill>
                  <a:schemeClr val="accent1"/>
                </a:solidFill>
              </a:rPr>
              <a:t>’</a:t>
            </a:r>
            <a:r>
              <a:rPr lang="en-US" sz="2800" b="1" dirty="0" smtClean="0">
                <a:solidFill>
                  <a:schemeClr val="accent1"/>
                </a:solidFill>
              </a:rPr>
              <a:t>t</a:t>
            </a:r>
            <a:r>
              <a:rPr lang="en-US" dirty="0" smtClean="0"/>
              <a:t> compiled to use below instructions: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SSE4.1 and SSE4.2</a:t>
            </a:r>
            <a:r>
              <a:rPr lang="en-US" dirty="0" smtClean="0"/>
              <a:t>: Streaming SIMD Extensions 4 is a SIMD CPU instruction set used in the Intel Core microarchitecture and AMD K10 (K8L);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AVX and AVX2</a:t>
            </a:r>
            <a:r>
              <a:rPr lang="en-US" dirty="0" smtClean="0"/>
              <a:t>:  Advanced Vector Extensions are extensions to the x86 instruction set architecture for microprocessors from Intel and AMD</a:t>
            </a:r>
          </a:p>
          <a:p>
            <a:r>
              <a:rPr lang="is-IS" dirty="0" smtClean="0"/>
              <a:t>Intel mkl 2017.0.3: </a:t>
            </a:r>
            <a:r>
              <a:rPr lang="en-US" dirty="0" smtClean="0"/>
              <a:t>Intel Math Kernel Library (Intel MKL) is a library of optimized math routines</a:t>
            </a:r>
            <a:r>
              <a:rPr lang="is-IS" dirty="0" smtClean="0"/>
              <a:t>;</a:t>
            </a:r>
            <a:r>
              <a:rPr lang="is-IS" dirty="0"/>
              <a:t>  </a:t>
            </a:r>
            <a:endParaRPr lang="is-IS" dirty="0" smtClean="0"/>
          </a:p>
          <a:p>
            <a:r>
              <a:rPr lang="en-US" dirty="0" smtClean="0"/>
              <a:t>Intel </a:t>
            </a:r>
            <a:r>
              <a:rPr lang="en-US" dirty="0" err="1" smtClean="0"/>
              <a:t>Numpy</a:t>
            </a:r>
            <a:r>
              <a:rPr lang="en-US" dirty="0" smtClean="0"/>
              <a:t> 1.12.1:</a:t>
            </a:r>
          </a:p>
          <a:p>
            <a:r>
              <a:rPr lang="en-US" dirty="0" smtClean="0"/>
              <a:t>Intel 8-core Xeon E5: 16 CPU(s), 3GHz, 32GB memory; </a:t>
            </a:r>
          </a:p>
          <a:p>
            <a:r>
              <a:rPr lang="en-US" dirty="0" smtClean="0"/>
              <a:t>Run command: </a:t>
            </a:r>
          </a:p>
          <a:p>
            <a:pPr marL="457200" lvl="1" indent="0">
              <a:buNone/>
            </a:pPr>
            <a:r>
              <a:rPr lang="en-US" sz="1500" dirty="0" smtClean="0"/>
              <a:t>~/miniconda3/bin/python3.6 ~/Projects/3DSegTensorFlow/</a:t>
            </a:r>
            <a:r>
              <a:rPr lang="en-US" sz="1500" dirty="0" err="1" smtClean="0"/>
              <a:t>MultiCoreTest.py</a:t>
            </a:r>
            <a:r>
              <a:rPr lang="en-US" sz="1500" dirty="0" smtClean="0"/>
              <a:t> ~/temp/T1T2LabelCubicNormalize.csv 20 240,200,160,120,80,40,26 0.002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1975"/>
            <a:ext cx="12094590" cy="424206"/>
          </a:xfrm>
        </p:spPr>
        <p:txBody>
          <a:bodyPr>
            <a:noAutofit/>
          </a:bodyPr>
          <a:lstStyle/>
          <a:p>
            <a:r>
              <a:rPr lang="en-US" sz="2800" dirty="0" smtClean="0"/>
              <a:t>Test Environment in Local Server Putamen with Manually  Compiled Tensorflow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085" y="1027522"/>
            <a:ext cx="11208470" cy="5410985"/>
          </a:xfrm>
        </p:spPr>
        <p:txBody>
          <a:bodyPr>
            <a:normAutofit/>
          </a:bodyPr>
          <a:lstStyle/>
          <a:p>
            <a:r>
              <a:rPr lang="en-US" dirty="0" err="1" smtClean="0"/>
              <a:t>maxOS</a:t>
            </a:r>
            <a:r>
              <a:rPr lang="en-US" dirty="0" smtClean="0"/>
              <a:t> Sierra 10.12.6</a:t>
            </a:r>
            <a:endParaRPr lang="en-US" dirty="0"/>
          </a:p>
          <a:p>
            <a:r>
              <a:rPr lang="en-US" dirty="0" smtClean="0"/>
              <a:t>Standard Python 3.6.2;</a:t>
            </a:r>
          </a:p>
          <a:p>
            <a:r>
              <a:rPr lang="en-US" dirty="0" smtClean="0"/>
              <a:t>Manually compiled Tensorflow master branch in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URL:  </a:t>
            </a:r>
            <a:r>
              <a:rPr lang="en-US" dirty="0" smtClean="0">
                <a:hlinkClick r:id="rId2"/>
              </a:rPr>
              <a:t>https://github.com/tensorflow/tensorflow</a:t>
            </a:r>
            <a:r>
              <a:rPr lang="en-US" dirty="0" smtClean="0"/>
              <a:t> (</a:t>
            </a:r>
            <a:r>
              <a:rPr lang="en-US" smtClean="0"/>
              <a:t>August 3th,2017 version)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Bazel</a:t>
            </a:r>
            <a:r>
              <a:rPr lang="en-US" dirty="0" smtClean="0"/>
              <a:t> compile:</a:t>
            </a:r>
          </a:p>
          <a:p>
            <a:pPr marL="1371600" lvl="3" indent="0">
              <a:buNone/>
            </a:pPr>
            <a:r>
              <a:rPr lang="en-US" sz="1600" dirty="0" err="1" smtClean="0"/>
              <a:t>bazel</a:t>
            </a:r>
            <a:r>
              <a:rPr lang="en-US" sz="1600" dirty="0" smtClean="0"/>
              <a:t> build --</a:t>
            </a:r>
            <a:r>
              <a:rPr lang="en-US" sz="1600" dirty="0" err="1" smtClean="0"/>
              <a:t>config</a:t>
            </a:r>
            <a:r>
              <a:rPr lang="en-US" sz="1600" dirty="0" smtClean="0"/>
              <a:t>=opt //</a:t>
            </a:r>
            <a:r>
              <a:rPr lang="en-US" sz="1600" dirty="0" err="1" smtClean="0"/>
              <a:t>tensorflow</a:t>
            </a:r>
            <a:r>
              <a:rPr lang="en-US" sz="1600" dirty="0" smtClean="0"/>
              <a:t>/tools/</a:t>
            </a:r>
            <a:r>
              <a:rPr lang="en-US" sz="1600" dirty="0" err="1" smtClean="0"/>
              <a:t>pip_package:build_pip_package</a:t>
            </a:r>
            <a:endParaRPr lang="en-US" sz="1600" dirty="0" smtClean="0"/>
          </a:p>
          <a:p>
            <a:pPr marL="457200" lvl="1" indent="0">
              <a:buNone/>
            </a:pPr>
            <a:r>
              <a:rPr lang="en-US" dirty="0" smtClean="0"/>
              <a:t>This manually compiled Tensorflow library </a:t>
            </a:r>
            <a:r>
              <a:rPr lang="en-US" sz="2800" b="1" dirty="0" smtClean="0">
                <a:solidFill>
                  <a:schemeClr val="accent1"/>
                </a:solidFill>
              </a:rPr>
              <a:t>uses SSE, AVX, FMA instruction set, without using Intel MKL.</a:t>
            </a:r>
            <a:endParaRPr lang="en-US" dirty="0" smtClean="0"/>
          </a:p>
          <a:p>
            <a:r>
              <a:rPr lang="en-US" dirty="0" smtClean="0"/>
              <a:t>Intel </a:t>
            </a:r>
            <a:r>
              <a:rPr lang="en-US" dirty="0" err="1" smtClean="0"/>
              <a:t>Numpy</a:t>
            </a:r>
            <a:r>
              <a:rPr lang="en-US" dirty="0" smtClean="0"/>
              <a:t> 1.8.0.rc1;</a:t>
            </a:r>
          </a:p>
          <a:p>
            <a:r>
              <a:rPr lang="en-US" dirty="0" smtClean="0"/>
              <a:t>Intel 8-core Xeon E5: 16 CPU(s), 3GHz, 32GB memory; </a:t>
            </a:r>
          </a:p>
          <a:p>
            <a:r>
              <a:rPr lang="en-US" dirty="0" smtClean="0"/>
              <a:t>Run command: </a:t>
            </a:r>
          </a:p>
          <a:p>
            <a:pPr marL="457200" lvl="1" indent="0">
              <a:buNone/>
            </a:pPr>
            <a:r>
              <a:rPr lang="en-US" sz="1500" dirty="0" smtClean="0"/>
              <a:t>python3 ~/Projects/3DSegTensorFlow/</a:t>
            </a:r>
            <a:r>
              <a:rPr lang="en-US" sz="1500" dirty="0" err="1" smtClean="0"/>
              <a:t>MultiCoreTest.py</a:t>
            </a:r>
            <a:r>
              <a:rPr lang="en-US" sz="1500" dirty="0" smtClean="0"/>
              <a:t> ~/temp/T1T2LabelCubicNormalize.csv 20 240,200,160,120,80,40,26 0.002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30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87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Experimental </a:t>
            </a:r>
            <a:r>
              <a:rPr lang="en-US" dirty="0" smtClean="0"/>
              <a:t>Result in Sep 21,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600855"/>
              </p:ext>
            </p:extLst>
          </p:nvPr>
        </p:nvGraphicFramePr>
        <p:xfrm>
          <a:off x="159405" y="626621"/>
          <a:ext cx="7480301" cy="29503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6668"/>
                <a:gridCol w="1855800"/>
                <a:gridCol w="2274544"/>
                <a:gridCol w="2693289"/>
              </a:tblGrid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Time(s)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Time(s)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Time(s)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nCores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HPC Intel Tensorflow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Putamen Intel Tensorflow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Putamen Compiled Tensorflow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204128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202053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3697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3159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20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203489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7127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24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203155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202540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32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205009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36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89727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85081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83370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48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83831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52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83596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u="none" strike="noStrike">
                          <a:effectLst/>
                        </a:rPr>
                        <a:t>84395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20552" y="612742"/>
            <a:ext cx="4279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 in HPC, when </a:t>
            </a:r>
            <a:r>
              <a:rPr lang="en-US" dirty="0" err="1" smtClean="0"/>
              <a:t>qsub</a:t>
            </a:r>
            <a:r>
              <a:rPr lang="en-US" dirty="0" smtClean="0"/>
              <a:t> for 1,4, 8 cores, the programs are automatically terminated as number of cores are not enough for run the program;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0767" y="3978111"/>
            <a:ext cx="103789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Analysis:</a:t>
            </a:r>
          </a:p>
          <a:p>
            <a:pPr marL="342900" indent="-342900">
              <a:buAutoNum type="arabicPlain"/>
            </a:pPr>
            <a:r>
              <a:rPr lang="en-US" dirty="0" smtClean="0"/>
              <a:t>The possible reasons why it is so slow in HPC are not very clear; maybe we need further experiments.</a:t>
            </a:r>
          </a:p>
          <a:p>
            <a:pPr lvl="1"/>
            <a:r>
              <a:rPr lang="en-US" dirty="0" smtClean="0"/>
              <a:t>Intel Tensorflow was not compiled with latest CPU instruction sets;</a:t>
            </a:r>
          </a:p>
          <a:p>
            <a:pPr lvl="1"/>
            <a:endParaRPr lang="en-US" dirty="0" smtClean="0"/>
          </a:p>
          <a:p>
            <a:pPr marL="342900" indent="-342900">
              <a:buAutoNum type="arabicPlain"/>
            </a:pPr>
            <a:r>
              <a:rPr lang="en-US" dirty="0" smtClean="0"/>
              <a:t>Referring the comparison experiment in Putamen, the local compiled Tensorflow without MKL is quicker  a little than Intel Tensorflow without using latest CPU instructions sets;</a:t>
            </a:r>
          </a:p>
          <a:p>
            <a:pPr marL="342900" indent="-342900">
              <a:buAutoNum type="arabicPlain"/>
            </a:pPr>
            <a:endParaRPr lang="en-US" dirty="0"/>
          </a:p>
          <a:p>
            <a:pPr marL="342900" indent="-342900">
              <a:buAutoNum type="arabicPlain"/>
            </a:pPr>
            <a:r>
              <a:rPr lang="en-US" dirty="0" smtClean="0"/>
              <a:t>The program does not limit the number of cores. In the running program, the program indeed uses the number of cores we required, through top command checking.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38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87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Experimental </a:t>
            </a:r>
            <a:r>
              <a:rPr lang="en-US" dirty="0" smtClean="0"/>
              <a:t>Result in Sep 30, 2017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45" y="613593"/>
            <a:ext cx="8343900" cy="4254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6816" y="4930219"/>
            <a:ext cx="1165153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Command: </a:t>
            </a:r>
            <a:endParaRPr lang="en-US" dirty="0" smtClean="0"/>
          </a:p>
          <a:p>
            <a:r>
              <a:rPr lang="en-US" sz="1200" dirty="0" smtClean="0"/>
              <a:t>~/</a:t>
            </a:r>
            <a:r>
              <a:rPr lang="en-US" sz="1200" dirty="0"/>
              <a:t>intel/intelpython3/bin/python3 ~/Projects/3DSegTensorFlow/</a:t>
            </a:r>
            <a:r>
              <a:rPr lang="en-US" sz="1200" dirty="0" err="1"/>
              <a:t>MultiCoreTest.py</a:t>
            </a:r>
            <a:r>
              <a:rPr lang="en-US" sz="1200" dirty="0"/>
              <a:t> ~/temp/T1T2LabelCubicNormalize.csv </a:t>
            </a:r>
            <a:r>
              <a:rPr lang="en-US" sz="1200" dirty="0"/>
              <a:t>20 </a:t>
            </a:r>
            <a:r>
              <a:rPr lang="en-US" sz="1200" dirty="0"/>
              <a:t>240,200,160,120,80,40,26 </a:t>
            </a:r>
            <a:r>
              <a:rPr lang="en-US" sz="1200" dirty="0" smtClean="0"/>
              <a:t>0.002</a:t>
            </a:r>
          </a:p>
          <a:p>
            <a:endParaRPr lang="en-US" dirty="0" smtClean="0"/>
          </a:p>
          <a:p>
            <a:r>
              <a:rPr lang="en-US" dirty="0" smtClean="0"/>
              <a:t>Notes: </a:t>
            </a:r>
          </a:p>
          <a:p>
            <a:r>
              <a:rPr lang="en-US" dirty="0" smtClean="0"/>
              <a:t>1 all require 56 cores, which means lonely occupy a physical node;</a:t>
            </a:r>
          </a:p>
          <a:p>
            <a:r>
              <a:rPr lang="en-US" dirty="0" smtClean="0"/>
              <a:t>2 56-x in the above table, x is just a index for output file, and no code configuration for x;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90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4593" y="2514438"/>
            <a:ext cx="2828826" cy="756664"/>
          </a:xfrm>
        </p:spPr>
        <p:txBody>
          <a:bodyPr/>
          <a:lstStyle/>
          <a:p>
            <a:r>
              <a:rPr lang="en-US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2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633</Words>
  <Application>Microsoft Macintosh PowerPoint</Application>
  <PresentationFormat>Widescreen</PresentationFormat>
  <Paragraphs>133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Mangal</vt:lpstr>
      <vt:lpstr>Office Theme</vt:lpstr>
      <vt:lpstr>TensorFlow Scalability Test</vt:lpstr>
      <vt:lpstr>Deep Learning Model</vt:lpstr>
      <vt:lpstr>Test Environment in Argon HPC</vt:lpstr>
      <vt:lpstr>Test Environment in Local Server Putamen with Intel Compiled Tensorflow</vt:lpstr>
      <vt:lpstr>Test Environment in Local Server Putamen with Manually  Compiled Tensorflow</vt:lpstr>
      <vt:lpstr>Experimental Result in Sep 21, 2017</vt:lpstr>
      <vt:lpstr>Experimental Result in Sep 30, 2017</vt:lpstr>
      <vt:lpstr>Thank you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Scalability Test</dc:title>
  <dc:creator>Xie, Hui</dc:creator>
  <cp:lastModifiedBy>Xie, Hui</cp:lastModifiedBy>
  <cp:revision>25</cp:revision>
  <dcterms:created xsi:type="dcterms:W3CDTF">2017-09-26T14:44:39Z</dcterms:created>
  <dcterms:modified xsi:type="dcterms:W3CDTF">2017-10-03T14:34:59Z</dcterms:modified>
</cp:coreProperties>
</file>