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33" r:id="rId34"/>
    <p:sldId id="33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31" r:id="rId74"/>
    <p:sldId id="328" r:id="rId7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7784ab86_4_9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7784ab86_4_9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784ab86_4_5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7784ab86_4_5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7784ab86_4_2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7784ab86_4_2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7784ab86_4_22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7784ab86_4_22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7784ab86_4_9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7784ab86_4_9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7784ab86_4_10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7784ab86_4_10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7784ab86_4_1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7784ab86_4_1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7784ab86_4_11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37784ab86_4_11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37784ab86_4_1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37784ab86_4_1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7784ab86_4_13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37784ab86_4_13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784ab86_4_4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7784ab86_4_4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7784ab86_4_15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7784ab86_4_15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37784ab86_4_40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37784ab86_4_40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7784ab86_4_15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7784ab86_4_15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37784ab86_4_16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37784ab86_4_16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37784ab86_4_17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37784ab86_4_17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37784ab86_4_18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37784ab86_4_18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37784ab86_4_4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37784ab86_4_4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37784ab86_4_19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37784ab86_4_19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37784ab86_4_19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37784ab86_4_19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37784ab86_4_20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37784ab86_4_20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784ab86_4_7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7784ab86_4_7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37784ab86_4_2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37784ab86_4_2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g137784ab86_4_29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Google Shape;3749;g137784ab86_4_29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37784ab86_4_30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37784ab86_4_3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37784ab86_4_23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37784ab86_4_23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37784ab86_4_3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37784ab86_4_3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37784ab86_4_30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137784ab86_4_30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37784ab86_4_3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137784ab86_4_3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37784ab86_4_32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37784ab86_4_32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37784ab86_4_42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37784ab86_4_4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37784ab86_4_43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137784ab86_4_43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84ab86_4_7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84ab86_4_7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37784ab86_4_44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37784ab86_4_44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37784ab86_4_44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137784ab86_4_44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37784ab86_4_45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137784ab86_4_45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37784ab86_4_45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37784ab86_4_4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37784ab86_4_5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137784ab86_4_5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37784ab86_4_46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137784ab86_4_46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37784ab86_4_46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37784ab86_4_46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137784ab86_4_47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137784ab86_4_47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37784ab86_4_47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137784ab86_4_47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7784ab86_4_48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137784ab86_4_48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784ab86_4_7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784ab86_4_7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137784ab86_4_48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137784ab86_4_48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37784ab86_4_49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37784ab86_4_49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37784ab86_4_50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137784ab86_4_50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37784ab86_4_5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137784ab86_4_5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37784ab86_4_5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37784ab86_4_5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37784ab86_4_52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37784ab86_4_52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137784ab86_4_53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Google Shape;2742;g137784ab86_4_53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137784ab86_4_53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137784ab86_4_5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137784ab86_4_54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137784ab86_4_54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137784ab86_4_54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137784ab86_4_54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84ab86_4_7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84ab86_4_7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37784ab86_4_5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137784ab86_4_5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37784ab86_4_5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137784ab86_4_5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137784ab86_4_35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137784ab86_4_35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g137784ab86_4_36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Google Shape;3111;g137784ab86_4_36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137784ab86_4_37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Google Shape;3192;g137784ab86_4_37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g137784ab86_4_38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Google Shape;3280;g137784ab86_4_38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137784ab86_4_25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Google Shape;3368;g137784ab86_4_25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137784ab86_4_26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137784ab86_4_26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137784ab86_4_27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137784ab86_4_27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g137784ab86_4_28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Google Shape;3650;g137784ab86_4_28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7784ab86_4_8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7784ab86_4_8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g137784ab86_4_29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Google Shape;3749;g137784ab86_4_29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g137784ab86_4_29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Google Shape;3749;g137784ab86_4_29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137784ab86_4_12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137784ab86_4_12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784ab86_4_8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7784ab86_4_8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784ab86_4_8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7784ab86_4_8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arxiv.org/find/cs/1/au:+Farhadi_A/0/1/0/all/0/1" TargetMode="External"/><Relationship Id="rId3" Type="http://schemas.openxmlformats.org/officeDocument/2006/relationships/hyperlink" Target="https://arxiv.org/find/cs/1/au:+Girshick_R/0/1/0/all/0/1" TargetMode="External"/><Relationship Id="rId2" Type="http://schemas.openxmlformats.org/officeDocument/2006/relationships/hyperlink" Target="https://arxiv.org/find/cs/1/au:+Divvala_S/0/1/0/all/0/1" TargetMode="External"/><Relationship Id="rId1" Type="http://schemas.openxmlformats.org/officeDocument/2006/relationships/hyperlink" Target="https://arxiv.org/find/cs/1/au:+Redmon_J/0/1/0/all/0/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rxiv.org/abs/1612.08242" TargetMode="External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590025"/>
            <a:ext cx="8520600" cy="14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YOLO</a:t>
            </a:r>
            <a:endParaRPr lang="en-GB"/>
          </a:p>
        </p:txBody>
      </p:sp>
      <p:sp>
        <p:nvSpPr>
          <p:cNvPr id="59" name="Google Shape;59;p13"/>
          <p:cNvSpPr txBox="1"/>
          <p:nvPr/>
        </p:nvSpPr>
        <p:spPr>
          <a:xfrm>
            <a:off x="2078990" y="2091690"/>
            <a:ext cx="4986020" cy="11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You Only Look Once: Unified, Real-Time Object Detection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uFill>
                  <a:noFill/>
                </a:uFill>
                <a:hlinkClick r:id="rId1"/>
              </a:rPr>
              <a:t>Joseph Redmon</a:t>
            </a:r>
            <a:r>
              <a:rPr lang="en-GB" sz="1200">
                <a:highlight>
                  <a:srgbClr val="FFFFFF"/>
                </a:highlight>
              </a:rPr>
              <a:t>, 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hlinkClick r:id="rId2"/>
              </a:rPr>
              <a:t>Santosh Divvala</a:t>
            </a:r>
            <a:r>
              <a:rPr lang="en-GB" sz="1200">
                <a:highlight>
                  <a:srgbClr val="FFFFFF"/>
                </a:highlight>
              </a:rPr>
              <a:t>, 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hlinkClick r:id="rId3"/>
              </a:rPr>
              <a:t>Ross Girshick</a:t>
            </a:r>
            <a:r>
              <a:rPr lang="en-GB" sz="1200">
                <a:highlight>
                  <a:srgbClr val="FFFFFF"/>
                </a:highlight>
              </a:rPr>
              <a:t>, 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hlinkClick r:id="rId4"/>
              </a:rPr>
              <a:t>Ali Farhadi</a:t>
            </a:r>
            <a:endParaRPr lang="en-GB" sz="1200">
              <a:highlight>
                <a:srgbClr val="FFFFFF"/>
              </a:highlight>
              <a:uFill>
                <a:noFill/>
              </a:uFill>
              <a:hlinkClick r:id="rId4"/>
            </a:endParaRP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</a:rPr>
              <a:t>YOLO9000: Better, Faster, Stronger</a:t>
            </a:r>
            <a:endParaRPr lang="en-US" sz="1200">
              <a:highlight>
                <a:srgbClr val="FFFFFF"/>
              </a:highlight>
            </a:endParaRP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uFill>
                  <a:noFill/>
                </a:uFill>
                <a:sym typeface="+mn-ea"/>
                <a:hlinkClick r:id="rId1"/>
              </a:rPr>
              <a:t>Joseph Redmon</a:t>
            </a:r>
            <a:r>
              <a:rPr lang="en-GB" sz="1200">
                <a:highlight>
                  <a:srgbClr val="FFFFFF"/>
                </a:highlight>
                <a:sym typeface="+mn-ea"/>
              </a:rPr>
              <a:t>,  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sym typeface="+mn-ea"/>
                <a:hlinkClick r:id="rId4"/>
              </a:rPr>
              <a:t>Ali Farhadi</a:t>
            </a:r>
            <a:endParaRPr lang="en-GB" sz="1200">
              <a:highlight>
                <a:srgbClr val="FFFFFF"/>
              </a:highlight>
              <a:uFill>
                <a:noFill/>
              </a:uFill>
              <a:sym typeface="+mn-ea"/>
              <a:hlinkClick r:id="rId4"/>
            </a:endParaRP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</a:rPr>
              <a:t>Reporter: Jian.Yin</a:t>
            </a:r>
            <a:endParaRPr lang="en-US"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303" name="Google Shape;303;p2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2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306" name="Google Shape;306;p2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2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309" name="Google Shape;309;p2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2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311" name="Google Shape;311;p2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312" name="Google Shape;312;p2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13" name="Google Shape;313;p23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315" name="Google Shape;315;p2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2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317" name="Google Shape;317;p2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2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319" name="Google Shape;319;p2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321" name="Google Shape;321;p2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2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323" name="Google Shape;323;p2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325" name="Google Shape;325;p2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327" name="Google Shape;327;p2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2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sp>
        <p:nvSpPr>
          <p:cNvPr id="329" name="Google Shape;329;p2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330" name="Google Shape;330;p2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2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332" name="Google Shape;332;p23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2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2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335" name="Google Shape;335;p23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336" name="Google Shape;336;p23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7" name="Google Shape;337;p23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339" name="Google Shape;339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2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24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347" name="Google Shape;347;p2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2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349" name="Google Shape;349;p2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351" name="Google Shape;351;p2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2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353" name="Google Shape;353;p2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354" name="Google Shape;354;p2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356" name="Google Shape;356;p24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358" name="Google Shape;358;p2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360" name="Google Shape;360;p2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2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362" name="Google Shape;362;p2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2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364" name="Google Shape;364;p2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4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366" name="Google Shape;366;p24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368" name="Google Shape;368;p2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2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370" name="Google Shape;370;p24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371" name="Google Shape;371;p24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2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2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377" name="Google Shape;377;p2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378" name="Google Shape;378;p2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379" name="Google Shape;379;p24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24"/>
          <p:cNvCxnSpPr>
            <a:stCxn id="371" idx="2"/>
            <a:endCxn id="379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24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Detection Procedure</a:t>
            </a:r>
            <a:endParaRPr sz="1000"/>
          </a:p>
        </p:txBody>
      </p:sp>
      <p:sp>
        <p:nvSpPr>
          <p:cNvPr id="382" name="Google Shape;382;p2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383" name="Google Shape;383;p24" descr="dog.jpg"/>
          <p:cNvPicPr preferRelativeResize="0"/>
          <p:nvPr/>
        </p:nvPicPr>
        <p:blipFill rotWithShape="1">
          <a:blip r:embed="rId2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385" name="Google Shape;38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>
            <a:off x="2500175" y="482450"/>
            <a:ext cx="4935000" cy="1185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2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2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2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394" name="Google Shape;394;p25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2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396" name="Google Shape;396;p2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2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398" name="Google Shape;398;p2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400" name="Google Shape;400;p2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401" name="Google Shape;401;p25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2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403" name="Google Shape;403;p25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25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405" name="Google Shape;405;p25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2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407" name="Google Shape;407;p2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2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409" name="Google Shape;409;p2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411" name="Google Shape;411;p25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2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413" name="Google Shape;413;p25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25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415" name="Google Shape;415;p25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2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417" name="Google Shape;417;p25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418" name="Google Shape;418;p25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2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2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25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424" name="Google Shape;424;p2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425" name="Google Shape;425;p2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426" name="Google Shape;426;p25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5"/>
          <p:cNvCxnSpPr>
            <a:stCxn id="418" idx="2"/>
            <a:endCxn id="426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25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Detection Procedure</a:t>
            </a:r>
            <a:endParaRPr sz="1000"/>
          </a:p>
        </p:txBody>
      </p:sp>
      <p:sp>
        <p:nvSpPr>
          <p:cNvPr id="429" name="Google Shape;429;p2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430" name="Google Shape;430;p25" descr="dog.jpg"/>
          <p:cNvPicPr preferRelativeResize="0"/>
          <p:nvPr/>
        </p:nvPicPr>
        <p:blipFill rotWithShape="1">
          <a:blip r:embed="rId2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432" name="Google Shape;432;p25"/>
          <p:cNvSpPr txBox="1"/>
          <p:nvPr/>
        </p:nvSpPr>
        <p:spPr>
          <a:xfrm>
            <a:off x="4602419" y="1423396"/>
            <a:ext cx="13320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Train from scratch</a:t>
            </a:r>
            <a:endParaRPr sz="1000"/>
          </a:p>
        </p:txBody>
      </p:sp>
      <p:sp>
        <p:nvSpPr>
          <p:cNvPr id="433" name="Google Shape;43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441" name="Google Shape;441;p26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442;p2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443" name="Google Shape;443;p2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2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445" name="Google Shape;445;p2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2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447" name="Google Shape;447;p2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448" name="Google Shape;448;p2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2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450" name="Google Shape;450;p2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2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452" name="Google Shape;452;p26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2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454" name="Google Shape;454;p2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Google Shape;455;p2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456" name="Google Shape;456;p2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2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458" name="Google Shape;458;p2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2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460" name="Google Shape;460;p2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6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462" name="Google Shape;462;p26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2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464" name="Google Shape;464;p26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465" name="Google Shape;465;p26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2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2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2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2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2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471" name="Google Shape;471;p2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472" name="Google Shape;472;p26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473" name="Google Shape;473;p26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26"/>
          <p:cNvCxnSpPr>
            <a:stCxn id="465" idx="2"/>
            <a:endCxn id="473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26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Detection Procedure</a:t>
            </a:r>
            <a:endParaRPr sz="1000"/>
          </a:p>
        </p:txBody>
      </p:sp>
      <p:sp>
        <p:nvSpPr>
          <p:cNvPr id="476" name="Google Shape;476;p2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477" name="Google Shape;477;p26" descr="dog.jpg"/>
          <p:cNvPicPr preferRelativeResize="0"/>
          <p:nvPr/>
        </p:nvPicPr>
        <p:blipFill rotWithShape="1">
          <a:blip r:embed="rId2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479" name="Google Shape;479;p26"/>
          <p:cNvSpPr/>
          <p:nvPr/>
        </p:nvSpPr>
        <p:spPr>
          <a:xfrm rot="-5400000">
            <a:off x="4094325" y="-933562"/>
            <a:ext cx="182400" cy="3328500"/>
          </a:xfrm>
          <a:prstGeom prst="rightBrace">
            <a:avLst>
              <a:gd name="adj1" fmla="val 122871"/>
              <a:gd name="adj2" fmla="val 49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26"/>
          <p:cNvSpPr txBox="1"/>
          <p:nvPr/>
        </p:nvSpPr>
        <p:spPr>
          <a:xfrm>
            <a:off x="2565765" y="364823"/>
            <a:ext cx="3388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 new additional conv layers =&gt; better performance</a:t>
            </a:r>
            <a:endParaRPr sz="1000"/>
          </a:p>
        </p:txBody>
      </p:sp>
      <p:sp>
        <p:nvSpPr>
          <p:cNvPr id="481" name="Google Shape;48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489" name="Google Shape;489;p2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2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491" name="Google Shape;491;p2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2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493" name="Google Shape;493;p2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Google Shape;494;p2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495" name="Google Shape;495;p2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496" name="Google Shape;496;p2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2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498" name="Google Shape;498;p2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2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500" name="Google Shape;500;p27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501;p2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502" name="Google Shape;502;p27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2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504" name="Google Shape;504;p2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2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506" name="Google Shape;506;p2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" name="Google Shape;507;p2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508" name="Google Shape;508;p2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2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510" name="Google Shape;510;p27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" name="Google Shape;511;p27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512" name="Google Shape;512;p27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513" name="Google Shape;513;p2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2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2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2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2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519" name="Google Shape;519;p2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520" name="Google Shape;520;p27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521" name="Google Shape;521;p27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27"/>
          <p:cNvCxnSpPr>
            <a:stCxn id="513" idx="2"/>
            <a:endCxn id="52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2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524" name="Google Shape;524;p2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25" name="Google Shape;525;p2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26" name="Google Shape;526;p27"/>
          <p:cNvCxnSpPr>
            <a:stCxn id="513" idx="3"/>
            <a:endCxn id="52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7" name="Google Shape;527;p2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528" name="Google Shape;528;p2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529" name="Google Shape;529;p2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530" name="Google Shape;530;p27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sp>
        <p:nvSpPr>
          <p:cNvPr id="531" name="Google Shape;531;p2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532" name="Google Shape;532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2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2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540" name="Google Shape;540;p28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1" name="Google Shape;541;p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542" name="Google Shape;542;p2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2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544" name="Google Shape;544;p28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2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546" name="Google Shape;546;p2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547" name="Google Shape;547;p2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549" name="Google Shape;549;p2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" name="Google Shape;550;p2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551" name="Google Shape;551;p2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2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553" name="Google Shape;553;p28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555" name="Google Shape;555;p2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2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557" name="Google Shape;557;p2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8" name="Google Shape;558;p2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559" name="Google Shape;559;p2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2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561" name="Google Shape;561;p2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2" name="Google Shape;562;p28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563" name="Google Shape;563;p28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564" name="Google Shape;564;p28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2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2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2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2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2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570" name="Google Shape;570;p2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571" name="Google Shape;571;p2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572" name="Google Shape;572;p28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28"/>
          <p:cNvCxnSpPr>
            <a:stCxn id="564" idx="2"/>
            <a:endCxn id="57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28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575" name="Google Shape;575;p2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76" name="Google Shape;576;p2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77" name="Google Shape;577;p28"/>
          <p:cNvCxnSpPr>
            <a:stCxn id="564" idx="3"/>
            <a:endCxn id="57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8" name="Google Shape;578;p2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579" name="Google Shape;579;p2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2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581" name="Google Shape;581;p2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582" name="Google Shape;582;p2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sp>
        <p:nvSpPr>
          <p:cNvPr id="583" name="Google Shape;583;p2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584" name="Google Shape;584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2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2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592" name="Google Shape;592;p2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2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594" name="Google Shape;594;p2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2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596" name="Google Shape;596;p29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7" name="Google Shape;597;p2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598" name="Google Shape;598;p2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599" name="Google Shape;599;p2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p2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601" name="Google Shape;601;p2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2" name="Google Shape;602;p2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603" name="Google Shape;603;p29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" name="Google Shape;604;p2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605" name="Google Shape;605;p29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" name="Google Shape;606;p29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607" name="Google Shape;607;p2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2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609" name="Google Shape;609;p2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611" name="Google Shape;611;p2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2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613" name="Google Shape;613;p29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" name="Google Shape;614;p2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615" name="Google Shape;615;p29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616" name="Google Shape;616;p29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2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2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2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2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2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622" name="Google Shape;622;p2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623" name="Google Shape;623;p2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624" name="Google Shape;624;p29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29"/>
          <p:cNvCxnSpPr>
            <a:stCxn id="616" idx="2"/>
            <a:endCxn id="62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6" name="Google Shape;626;p29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627" name="Google Shape;627;p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28" name="Google Shape;628;p2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29" name="Google Shape;629;p29"/>
          <p:cNvCxnSpPr>
            <a:stCxn id="616" idx="3"/>
            <a:endCxn id="62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30" name="Google Shape;630;p2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631" name="Google Shape;631;p2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33" name="Google Shape;633;p2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34" name="Google Shape;634;p2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635" name="Google Shape;635;p29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9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29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638" name="Google Shape;638;p2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9" name="Google Shape;639;p2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40" name="Google Shape;640;p2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41" name="Google Shape;641;p2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642" name="Google Shape;642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8" name="Google Shape;648;p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3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650" name="Google Shape;650;p3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3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652" name="Google Shape;652;p3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3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654" name="Google Shape;654;p30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3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656" name="Google Shape;656;p3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657" name="Google Shape;657;p3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p3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659" name="Google Shape;659;p3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0" name="Google Shape;660;p3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661" name="Google Shape;661;p3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3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663" name="Google Shape;663;p3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4" name="Google Shape;664;p30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665" name="Google Shape;665;p30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3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667" name="Google Shape;667;p3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3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669" name="Google Shape;669;p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3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671" name="Google Shape;671;p3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3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673" name="Google Shape;673;p3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674" name="Google Shape;674;p30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3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3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3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3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680" name="Google Shape;680;p3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681" name="Google Shape;681;p3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682" name="Google Shape;682;p30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p30"/>
          <p:cNvCxnSpPr>
            <a:stCxn id="674" idx="2"/>
            <a:endCxn id="68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4" name="Google Shape;684;p30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685" name="Google Shape;685;p3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86" name="Google Shape;686;p30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87" name="Google Shape;687;p30"/>
          <p:cNvCxnSpPr>
            <a:stCxn id="674" idx="3"/>
            <a:endCxn id="68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8" name="Google Shape;688;p3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689" name="Google Shape;689;p3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91" name="Google Shape;691;p3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92" name="Google Shape;692;p3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693" name="Google Shape;693;p30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0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30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696" name="Google Shape;696;p30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7" name="Google Shape;697;p3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98" name="Google Shape;698;p3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699" name="Google Shape;699;p3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0" name="Google Shape;700;p3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701" name="Google Shape;701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3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709" name="Google Shape;709;p3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3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711" name="Google Shape;711;p3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3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713" name="Google Shape;713;p3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3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715" name="Google Shape;715;p3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716" name="Google Shape;716;p3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7" name="Google Shape;717;p3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718" name="Google Shape;718;p3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9" name="Google Shape;719;p3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720" name="Google Shape;720;p3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3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722" name="Google Shape;722;p3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3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724" name="Google Shape;724;p3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3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726" name="Google Shape;726;p31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7" name="Google Shape;727;p3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728" name="Google Shape;728;p3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730" name="Google Shape;730;p3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1" name="Google Shape;731;p3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732" name="Google Shape;732;p3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733" name="Google Shape;733;p3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3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3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3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3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3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739" name="Google Shape;739;p3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740" name="Google Shape;740;p3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741" name="Google Shape;741;p31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31"/>
          <p:cNvCxnSpPr>
            <a:stCxn id="733" idx="2"/>
            <a:endCxn id="74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3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744" name="Google Shape;744;p3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45" name="Google Shape;745;p31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46" name="Google Shape;746;p31"/>
          <p:cNvCxnSpPr>
            <a:stCxn id="733" idx="3"/>
            <a:endCxn id="74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47" name="Google Shape;747;p3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748" name="Google Shape;748;p3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9" name="Google Shape;749;p3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750" name="Google Shape;750;p3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751" name="Google Shape;751;p3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752" name="Google Shape;752;p31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1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4" name="Google Shape;754;p31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755" name="Google Shape;755;p31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56" name="Google Shape;756;p3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757" name="Google Shape;757;p3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758" name="Google Shape;758;p3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9" name="Google Shape;759;p3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60" name="Google Shape;760;p31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1" name="Google Shape;761;p31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762" name="Google Shape;762;p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763" name="Google Shape;763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3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3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3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772" name="Google Shape;772;p3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3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774" name="Google Shape;774;p3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3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776" name="Google Shape;776;p32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7" name="Google Shape;777;p3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778" name="Google Shape;778;p3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779" name="Google Shape;779;p32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3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781" name="Google Shape;781;p3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3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783" name="Google Shape;783;p3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4" name="Google Shape;784;p3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785" name="Google Shape;785;p3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3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787" name="Google Shape;787;p3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3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789" name="Google Shape;789;p32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3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791" name="Google Shape;791;p3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3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793" name="Google Shape;793;p3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3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795" name="Google Shape;795;p3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796" name="Google Shape;796;p3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3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3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3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3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3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802" name="Google Shape;802;p3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803" name="Google Shape;803;p3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804" name="Google Shape;804;p32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32"/>
          <p:cNvCxnSpPr>
            <a:stCxn id="796" idx="2"/>
            <a:endCxn id="80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3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807" name="Google Shape;807;p3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08" name="Google Shape;808;p32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09" name="Google Shape;809;p32"/>
          <p:cNvCxnSpPr>
            <a:stCxn id="796" idx="3"/>
            <a:endCxn id="80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0" name="Google Shape;810;p32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811" name="Google Shape;811;p3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3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13" name="Google Shape;813;p3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14" name="Google Shape;814;p3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815" name="Google Shape;815;p32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2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32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818" name="Google Shape;818;p32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9" name="Google Shape;819;p3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20" name="Google Shape;820;p3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21" name="Google Shape;821;p3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3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3" name="Google Shape;823;p3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4" name="Google Shape;824;p32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825" name="Google Shape;825;p32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826" name="Google Shape;826;p32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x - coordinate of bbox center inside cell ([0; 1] wrt grid cell size)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y </a:t>
            </a:r>
            <a:r>
              <a:rPr lang="en-GB" sz="1000">
                <a:solidFill>
                  <a:schemeClr val="dk1"/>
                </a:solidFill>
              </a:rPr>
              <a:t>- coordinate of bbox center inside cell ([0; 1] wrt grid cell size)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w - bbox width </a:t>
            </a:r>
            <a:r>
              <a:rPr lang="en-GB" sz="1000">
                <a:solidFill>
                  <a:schemeClr val="dk1"/>
                </a:solidFill>
              </a:rPr>
              <a:t>([0; 1] wrt image)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h</a:t>
            </a:r>
            <a:r>
              <a:rPr lang="en-GB" sz="1000">
                <a:solidFill>
                  <a:schemeClr val="dk1"/>
                </a:solidFill>
              </a:rPr>
              <a:t> - bbox height ([0; 1] wrt image)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</a:t>
            </a:r>
            <a:r>
              <a:rPr lang="en-GB" sz="1000">
                <a:solidFill>
                  <a:schemeClr val="dk1"/>
                </a:solidFill>
              </a:rPr>
              <a:t> - bbox confidence ~ P(obj in bbox1)</a:t>
            </a:r>
            <a:endParaRPr sz="1000"/>
          </a:p>
        </p:txBody>
      </p:sp>
      <p:cxnSp>
        <p:nvCxnSpPr>
          <p:cNvPr id="827" name="Google Shape;827;p32"/>
          <p:cNvCxnSpPr/>
          <p:nvPr/>
        </p:nvCxnSpPr>
        <p:spPr>
          <a:xfrm flipH="1">
            <a:off x="3964588" y="2629300"/>
            <a:ext cx="5736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8" name="Google Shape;828;p32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9" name="Google Shape;829;p32"/>
          <p:cNvCxnSpPr>
            <a:stCxn id="828" idx="0"/>
            <a:endCxn id="826" idx="1"/>
          </p:cNvCxnSpPr>
          <p:nvPr/>
        </p:nvCxnSpPr>
        <p:spPr>
          <a:xfrm rot="-5400000">
            <a:off x="2675850" y="2557175"/>
            <a:ext cx="200700" cy="17604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0" name="Google Shape;830;p3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831" name="Google Shape;831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04" name="Google Shape;104;p1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105" name="Google Shape;105;p15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07" name="Google Shape;107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33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3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3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3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841" name="Google Shape;841;p3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2" name="Google Shape;842;p3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843" name="Google Shape;843;p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3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845" name="Google Shape;845;p3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3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847" name="Google Shape;847;p3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848" name="Google Shape;848;p33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9" name="Google Shape;849;p3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850" name="Google Shape;850;p3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3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852" name="Google Shape;852;p3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3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854" name="Google Shape;854;p3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3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856" name="Google Shape;856;p3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3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858" name="Google Shape;858;p33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3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860" name="Google Shape;860;p3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3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862" name="Google Shape;862;p3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3" name="Google Shape;863;p3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864" name="Google Shape;864;p3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865" name="Google Shape;865;p3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3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3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3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3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p3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871" name="Google Shape;871;p3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872" name="Google Shape;872;p3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873" name="Google Shape;873;p33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oogle Shape;874;p33"/>
          <p:cNvCxnSpPr>
            <a:stCxn id="865" idx="2"/>
            <a:endCxn id="87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5" name="Google Shape;875;p3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876" name="Google Shape;876;p3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77" name="Google Shape;877;p3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78" name="Google Shape;878;p33"/>
          <p:cNvCxnSpPr>
            <a:stCxn id="865" idx="3"/>
            <a:endCxn id="87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3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880" name="Google Shape;880;p33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3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82" name="Google Shape;882;p3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83" name="Google Shape;883;p3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884" name="Google Shape;884;p33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3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33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887" name="Google Shape;887;p33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8" name="Google Shape;888;p33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89" name="Google Shape;889;p3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890" name="Google Shape;890;p33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3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92" name="Google Shape;892;p3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93" name="Google Shape;893;p3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894" name="Google Shape;894;p33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895" name="Google Shape;895;p33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896" name="Google Shape;896;p33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x - coordinate of bbox center </a:t>
            </a:r>
            <a:r>
              <a:rPr lang="en-GB" sz="1000">
                <a:solidFill>
                  <a:schemeClr val="dk1"/>
                </a:solidFill>
              </a:rPr>
              <a:t>inside cell ([0; 1] wrt grid cell size)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y </a:t>
            </a:r>
            <a:r>
              <a:rPr lang="en-GB" sz="1000">
                <a:solidFill>
                  <a:schemeClr val="dk1"/>
                </a:solidFill>
              </a:rPr>
              <a:t>- coordinate of bbox center inside cell ([0; 1] wrt grid cell size)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w - bbox width </a:t>
            </a:r>
            <a:r>
              <a:rPr lang="en-GB" sz="1000">
                <a:solidFill>
                  <a:schemeClr val="dk1"/>
                </a:solidFill>
              </a:rPr>
              <a:t>([0; 1] wrt image)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h</a:t>
            </a:r>
            <a:r>
              <a:rPr lang="en-GB" sz="1000">
                <a:solidFill>
                  <a:schemeClr val="dk1"/>
                </a:solidFill>
              </a:rPr>
              <a:t> - bbox height ([0; 1] wrt image)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</a:t>
            </a:r>
            <a:r>
              <a:rPr lang="en-GB" sz="1000">
                <a:solidFill>
                  <a:schemeClr val="dk1"/>
                </a:solidFill>
              </a:rPr>
              <a:t> - bbox confidence ~ P(obj in bbox2)</a:t>
            </a:r>
            <a:endParaRPr sz="1000"/>
          </a:p>
        </p:txBody>
      </p:sp>
      <p:cxnSp>
        <p:nvCxnSpPr>
          <p:cNvPr id="897" name="Google Shape;897;p33"/>
          <p:cNvCxnSpPr>
            <a:stCxn id="895" idx="2"/>
          </p:cNvCxnSpPr>
          <p:nvPr/>
        </p:nvCxnSpPr>
        <p:spPr>
          <a:xfrm flipH="1">
            <a:off x="3964513" y="2662800"/>
            <a:ext cx="12066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98" name="Google Shape;898;p33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99" name="Google Shape;899;p33"/>
          <p:cNvCxnSpPr>
            <a:stCxn id="898" idx="0"/>
            <a:endCxn id="896" idx="1"/>
          </p:cNvCxnSpPr>
          <p:nvPr/>
        </p:nvCxnSpPr>
        <p:spPr>
          <a:xfrm rot="-5400000">
            <a:off x="2598700" y="2679875"/>
            <a:ext cx="400800" cy="17148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0" name="Google Shape;900;p3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901" name="Google Shape;901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4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7" name="Google Shape;907;p34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8" name="Google Shape;908;p3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9" name="Google Shape;909;p3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34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911" name="Google Shape;911;p3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3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913" name="Google Shape;913;p3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4" name="Google Shape;914;p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915" name="Google Shape;915;p3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3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917" name="Google Shape;917;p3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918" name="Google Shape;918;p3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3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920" name="Google Shape;920;p34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1" name="Google Shape;921;p3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922" name="Google Shape;922;p3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3" name="Google Shape;923;p3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924" name="Google Shape;924;p3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3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926" name="Google Shape;926;p3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7" name="Google Shape;927;p3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928" name="Google Shape;928;p3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9" name="Google Shape;929;p34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930" name="Google Shape;930;p34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1" name="Google Shape;931;p3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932" name="Google Shape;932;p3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3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934" name="Google Shape;934;p3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935" name="Google Shape;935;p3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6" name="Google Shape;936;p3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7" name="Google Shape;937;p3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8" name="Google Shape;938;p3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9" name="Google Shape;939;p3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0" name="Google Shape;940;p3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941" name="Google Shape;941;p3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942" name="Google Shape;942;p3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943" name="Google Shape;943;p34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4"/>
          <p:cNvCxnSpPr>
            <a:stCxn id="935" idx="2"/>
            <a:endCxn id="94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5" name="Google Shape;945;p3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946" name="Google Shape;946;p3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47" name="Google Shape;947;p34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48" name="Google Shape;948;p34"/>
          <p:cNvCxnSpPr>
            <a:stCxn id="935" idx="3"/>
            <a:endCxn id="94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9" name="Google Shape;949;p34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950" name="Google Shape;950;p34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1" name="Google Shape;951;p34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952" name="Google Shape;952;p3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953" name="Google Shape;953;p3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954" name="Google Shape;954;p34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4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6" name="Google Shape;956;p34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957" name="Google Shape;957;p34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58" name="Google Shape;958;p34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959" name="Google Shape;959;p34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960" name="Google Shape;960;p34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1" name="Google Shape;961;p34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2" name="Google Shape;962;p3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63" name="Google Shape;963;p3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964" name="Google Shape;964;p3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965" name="Google Shape;965;p34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966" name="Google Shape;966;p34"/>
          <p:cNvSpPr txBox="1"/>
          <p:nvPr/>
        </p:nvSpPr>
        <p:spPr>
          <a:xfrm>
            <a:off x="4781125" y="3392075"/>
            <a:ext cx="1802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two bboxes for each grid cell</a:t>
            </a:r>
            <a:endParaRPr sz="1000"/>
          </a:p>
        </p:txBody>
      </p:sp>
      <p:sp>
        <p:nvSpPr>
          <p:cNvPr id="967" name="Google Shape;967;p34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8" name="Google Shape;968;p34"/>
          <p:cNvCxnSpPr>
            <a:stCxn id="967" idx="3"/>
            <a:endCxn id="965" idx="2"/>
          </p:cNvCxnSpPr>
          <p:nvPr/>
        </p:nvCxnSpPr>
        <p:spPr>
          <a:xfrm rot="10800000" flipH="1">
            <a:off x="2365000" y="2662775"/>
            <a:ext cx="2806200" cy="13653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69" name="Google Shape;969;p3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970" name="Google Shape;970;p34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71" name="Google Shape;971;p34"/>
          <p:cNvCxnSpPr>
            <a:stCxn id="970" idx="0"/>
            <a:endCxn id="964" idx="2"/>
          </p:cNvCxnSpPr>
          <p:nvPr/>
        </p:nvCxnSpPr>
        <p:spPr>
          <a:xfrm rot="-5400000">
            <a:off x="2762850" y="1762475"/>
            <a:ext cx="908400" cy="26421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2" name="Google Shape;972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35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35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3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1" name="Google Shape;981;p3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2" name="Google Shape;982;p3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983" name="Google Shape;983;p35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3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985" name="Google Shape;985;p3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3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987" name="Google Shape;987;p3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3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989" name="Google Shape;989;p3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990" name="Google Shape;990;p35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1" name="Google Shape;991;p3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992" name="Google Shape;992;p35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Google Shape;993;p35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994" name="Google Shape;994;p35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3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996" name="Google Shape;996;p3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7" name="Google Shape;997;p3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998" name="Google Shape;998;p3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9" name="Google Shape;999;p3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000" name="Google Shape;1000;p35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3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002" name="Google Shape;1002;p35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3" name="Google Shape;1003;p35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004" name="Google Shape;1004;p35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3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006" name="Google Shape;1006;p3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007" name="Google Shape;1007;p3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8" name="Google Shape;1008;p3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9" name="Google Shape;1009;p3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0" name="Google Shape;1010;p3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1" name="Google Shape;1011;p3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2" name="Google Shape;1012;p35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013" name="Google Shape;1013;p3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014" name="Google Shape;1014;p3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015" name="Google Shape;1015;p35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35"/>
          <p:cNvCxnSpPr>
            <a:stCxn id="1007" idx="2"/>
            <a:endCxn id="101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7" name="Google Shape;1017;p3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018" name="Google Shape;1018;p3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9" name="Google Shape;1019;p3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20" name="Google Shape;1020;p35"/>
          <p:cNvCxnSpPr>
            <a:stCxn id="1007" idx="3"/>
            <a:endCxn id="101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1" name="Google Shape;1021;p35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022" name="Google Shape;1022;p35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35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24" name="Google Shape;1024;p35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25" name="Google Shape;1025;p3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026" name="Google Shape;1026;p35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3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8" name="Google Shape;1028;p35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1029" name="Google Shape;1029;p35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0" name="Google Shape;1030;p35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31" name="Google Shape;1031;p35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32" name="Google Shape;1032;p35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3" name="Google Shape;1033;p35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34" name="Google Shape;1034;p35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5" name="Google Shape;1035;p3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1036" name="Google Shape;1036;p3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037" name="Google Shape;1037;p3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038" name="Google Shape;1038;p3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039" name="Google Shape;1039;p35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20 - number of classes</a:t>
            </a:r>
            <a:endParaRPr sz="600"/>
          </a:p>
        </p:txBody>
      </p:sp>
      <p:sp>
        <p:nvSpPr>
          <p:cNvPr id="1040" name="Google Shape;1040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6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3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36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3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3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" name="Google Shape;1050;p3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051" name="Google Shape;1051;p36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2" name="Google Shape;1052;p3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053" name="Google Shape;1053;p3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4" name="Google Shape;1054;p3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055" name="Google Shape;1055;p3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057" name="Google Shape;1057;p3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058" name="Google Shape;1058;p3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9" name="Google Shape;1059;p3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060" name="Google Shape;1060;p3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3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062" name="Google Shape;1062;p36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3" name="Google Shape;1063;p3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064" name="Google Shape;1064;p3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5" name="Google Shape;1065;p3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066" name="Google Shape;1066;p3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7" name="Google Shape;1067;p3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068" name="Google Shape;1068;p3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9" name="Google Shape;1069;p3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070" name="Google Shape;1070;p3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1" name="Google Shape;1071;p36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072" name="Google Shape;1072;p36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3" name="Google Shape;1073;p3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074" name="Google Shape;1074;p3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075" name="Google Shape;1075;p3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6" name="Google Shape;1076;p3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7" name="Google Shape;1077;p3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8" name="Google Shape;1078;p3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9" name="Google Shape;1079;p3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0" name="Google Shape;1080;p3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081" name="Google Shape;1081;p3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082" name="Google Shape;1082;p36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083" name="Google Shape;1083;p36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4" name="Google Shape;1084;p36"/>
          <p:cNvCxnSpPr>
            <a:stCxn id="1075" idx="2"/>
            <a:endCxn id="108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5" name="Google Shape;1085;p3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086" name="Google Shape;1086;p3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87" name="Google Shape;1087;p3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88" name="Google Shape;1088;p36"/>
          <p:cNvCxnSpPr>
            <a:stCxn id="1075" idx="3"/>
            <a:endCxn id="108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89" name="Google Shape;1089;p36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090" name="Google Shape;1090;p36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1" name="Google Shape;1091;p36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92" name="Google Shape;1092;p36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93" name="Google Shape;1093;p36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094" name="Google Shape;1094;p36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6" name="Google Shape;1096;p3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1097" name="Google Shape;1097;p36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98" name="Google Shape;1098;p36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099" name="Google Shape;1099;p36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100" name="Google Shape;1100;p36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1" name="Google Shape;1101;p36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02" name="Google Shape;1102;p36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3" name="Google Shape;1103;p36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1104" name="Google Shape;1104;p3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105" name="Google Shape;1105;p36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106" name="Google Shape;1106;p3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107" name="Google Shape;1107;p36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20 - number of classes</a:t>
            </a:r>
            <a:endParaRPr sz="600"/>
          </a:p>
        </p:txBody>
      </p:sp>
      <p:sp>
        <p:nvSpPr>
          <p:cNvPr id="1108" name="Google Shape;1108;p36"/>
          <p:cNvSpPr/>
          <p:nvPr/>
        </p:nvSpPr>
        <p:spPr>
          <a:xfrm>
            <a:off x="6301825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9" name="Google Shape;1109;p36"/>
          <p:cNvSpPr txBox="1"/>
          <p:nvPr/>
        </p:nvSpPr>
        <p:spPr>
          <a:xfrm>
            <a:off x="6264355" y="2134350"/>
            <a:ext cx="1555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i (from 1 to 20)</a:t>
            </a:r>
            <a:endParaRPr sz="600"/>
          </a:p>
        </p:txBody>
      </p:sp>
      <p:sp>
        <p:nvSpPr>
          <p:cNvPr id="1110" name="Google Shape;1110;p36"/>
          <p:cNvSpPr txBox="1"/>
          <p:nvPr/>
        </p:nvSpPr>
        <p:spPr>
          <a:xfrm>
            <a:off x="5716345" y="2712314"/>
            <a:ext cx="1987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 ~ P(obj is class_i | obj in box)</a:t>
            </a:r>
            <a:endParaRPr sz="600"/>
          </a:p>
        </p:txBody>
      </p:sp>
      <p:cxnSp>
        <p:nvCxnSpPr>
          <p:cNvPr id="1111" name="Google Shape;1111;p36"/>
          <p:cNvCxnSpPr>
            <a:stCxn id="1108" idx="2"/>
          </p:cNvCxnSpPr>
          <p:nvPr/>
        </p:nvCxnSpPr>
        <p:spPr>
          <a:xfrm rot="5400000">
            <a:off x="5992075" y="2448875"/>
            <a:ext cx="362400" cy="35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8" name="Google Shape;1118;p37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9" name="Google Shape;1119;p3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0" name="Google Shape;1120;p3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1" name="Google Shape;1121;p3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2" name="Google Shape;1122;p3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123" name="Google Shape;1123;p3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4" name="Google Shape;1124;p3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125" name="Google Shape;1125;p3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6" name="Google Shape;1126;p3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127" name="Google Shape;1127;p3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8" name="Google Shape;1128;p3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129" name="Google Shape;1129;p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130" name="Google Shape;1130;p3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1" name="Google Shape;1131;p3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132" name="Google Shape;1132;p3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3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134" name="Google Shape;1134;p37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5" name="Google Shape;1135;p3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136" name="Google Shape;1136;p37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7" name="Google Shape;1137;p3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138" name="Google Shape;1138;p3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9" name="Google Shape;1139;p3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140" name="Google Shape;1140;p3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1" name="Google Shape;1141;p3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142" name="Google Shape;1142;p3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3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144" name="Google Shape;1144;p37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5" name="Google Shape;1145;p37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146" name="Google Shape;1146;p37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147" name="Google Shape;1147;p3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3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3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3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3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3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153" name="Google Shape;1153;p3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154" name="Google Shape;1154;p37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155" name="Google Shape;1155;p37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37"/>
          <p:cNvCxnSpPr>
            <a:stCxn id="1147" idx="2"/>
            <a:endCxn id="115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7" name="Google Shape;1157;p3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158" name="Google Shape;1158;p3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9" name="Google Shape;1159;p3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60" name="Google Shape;1160;p37"/>
          <p:cNvCxnSpPr>
            <a:stCxn id="1147" idx="3"/>
            <a:endCxn id="115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61" name="Google Shape;1161;p3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162" name="Google Shape;1162;p37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3" name="Google Shape;1163;p3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164" name="Google Shape;1164;p3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165" name="Google Shape;1165;p37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166" name="Google Shape;1166;p37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8" name="Google Shape;1168;p3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1169" name="Google Shape;1169;p3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171" name="Google Shape;1171;p37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172" name="Google Shape;1172;p37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3" name="Google Shape;1173;p37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74" name="Google Shape;1174;p37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5" name="Google Shape;1175;p37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1176" name="Google Shape;1176;p37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177" name="Google Shape;1177;p3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178" name="Google Shape;1178;p3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179" name="Google Shape;1179;p37"/>
          <p:cNvSpPr/>
          <p:nvPr/>
        </p:nvSpPr>
        <p:spPr>
          <a:xfrm>
            <a:off x="4751782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80" name="Google Shape;1180;p37"/>
          <p:cNvCxnSpPr>
            <a:stCxn id="1179" idx="2"/>
          </p:cNvCxnSpPr>
          <p:nvPr/>
        </p:nvCxnSpPr>
        <p:spPr>
          <a:xfrm rot="-5400000" flipH="1">
            <a:off x="4758082" y="248652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37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82" name="Google Shape;1182;p37"/>
          <p:cNvCxnSpPr>
            <a:stCxn id="1181" idx="2"/>
          </p:cNvCxnSpPr>
          <p:nvPr/>
        </p:nvCxnSpPr>
        <p:spPr>
          <a:xfrm rot="5400000">
            <a:off x="5673242" y="1853175"/>
            <a:ext cx="378300" cy="1554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475177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4" name="Google Shape;1184;p37"/>
          <p:cNvSpPr txBox="1"/>
          <p:nvPr/>
        </p:nvSpPr>
        <p:spPr>
          <a:xfrm>
            <a:off x="4800071" y="273954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MUL</a:t>
            </a:r>
            <a:endParaRPr sz="600"/>
          </a:p>
        </p:txBody>
      </p:sp>
      <p:sp>
        <p:nvSpPr>
          <p:cNvPr id="1185" name="Google Shape;1185;p37"/>
          <p:cNvSpPr/>
          <p:nvPr/>
        </p:nvSpPr>
        <p:spPr>
          <a:xfrm rot="5400000">
            <a:off x="3491243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6" name="Google Shape;1186;p37"/>
          <p:cNvSpPr txBox="1"/>
          <p:nvPr/>
        </p:nvSpPr>
        <p:spPr>
          <a:xfrm>
            <a:off x="4458031" y="493534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187" name="Google Shape;1187;p37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</a:t>
            </a:r>
            <a:endParaRPr sz="600"/>
          </a:p>
        </p:txBody>
      </p:sp>
      <p:sp>
        <p:nvSpPr>
          <p:cNvPr id="1188" name="Google Shape;1188;p37"/>
          <p:cNvSpPr txBox="1"/>
          <p:nvPr/>
        </p:nvSpPr>
        <p:spPr>
          <a:xfrm>
            <a:off x="4641300" y="3780088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scores for bb1</a:t>
            </a:r>
            <a:endParaRPr sz="600"/>
          </a:p>
        </p:txBody>
      </p:sp>
      <p:cxnSp>
        <p:nvCxnSpPr>
          <p:cNvPr id="1189" name="Google Shape;1189;p37"/>
          <p:cNvCxnSpPr>
            <a:stCxn id="1179" idx="0"/>
          </p:cNvCxnSpPr>
          <p:nvPr/>
        </p:nvCxnSpPr>
        <p:spPr>
          <a:xfrm rot="-5400000">
            <a:off x="4876882" y="2137625"/>
            <a:ext cx="144300" cy="297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90" name="Google Shape;1190;p37"/>
          <p:cNvSpPr txBox="1"/>
          <p:nvPr/>
        </p:nvSpPr>
        <p:spPr>
          <a:xfrm>
            <a:off x="5034435" y="208083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 confidence </a:t>
            </a:r>
            <a:endParaRPr sz="600"/>
          </a:p>
        </p:txBody>
      </p:sp>
      <p:sp>
        <p:nvSpPr>
          <p:cNvPr id="1191" name="Google Shape;1191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8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7" name="Google Shape;1197;p3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8" name="Google Shape;1198;p3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9" name="Google Shape;1199;p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0" name="Google Shape;1200;p3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1" name="Google Shape;1201;p3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202" name="Google Shape;1202;p38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3" name="Google Shape;1203;p3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204" name="Google Shape;1204;p3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5" name="Google Shape;1205;p3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206" name="Google Shape;1206;p38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7" name="Google Shape;1207;p3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208" name="Google Shape;1208;p3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209" name="Google Shape;1209;p3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0" name="Google Shape;1210;p3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211" name="Google Shape;1211;p3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2" name="Google Shape;1212;p3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213" name="Google Shape;1213;p3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4" name="Google Shape;1214;p3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215" name="Google Shape;1215;p38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6" name="Google Shape;1216;p3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217" name="Google Shape;1217;p3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8" name="Google Shape;1218;p3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219" name="Google Shape;1219;p3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0" name="Google Shape;1220;p3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221" name="Google Shape;1221;p3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2" name="Google Shape;1222;p3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223" name="Google Shape;1223;p3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4" name="Google Shape;1224;p38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225" name="Google Shape;1225;p38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226" name="Google Shape;1226;p38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7" name="Google Shape;1227;p3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9" name="Google Shape;1229;p3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0" name="Google Shape;1230;p3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1" name="Google Shape;1231;p3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232" name="Google Shape;1232;p3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233" name="Google Shape;1233;p3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234" name="Google Shape;1234;p38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5" name="Google Shape;1235;p38"/>
          <p:cNvCxnSpPr>
            <a:stCxn id="1226" idx="2"/>
            <a:endCxn id="123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6" name="Google Shape;1236;p38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237" name="Google Shape;1237;p3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38" name="Google Shape;1238;p3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39" name="Google Shape;1239;p38"/>
          <p:cNvCxnSpPr>
            <a:stCxn id="1226" idx="3"/>
            <a:endCxn id="123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0" name="Google Shape;1240;p3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241" name="Google Shape;1241;p3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2" name="Google Shape;1242;p3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243" name="Google Shape;1243;p3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244" name="Google Shape;1244;p3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245" name="Google Shape;1245;p38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38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3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1248" name="Google Shape;1248;p3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49" name="Google Shape;1249;p3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250" name="Google Shape;1250;p38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251" name="Google Shape;1251;p38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2" name="Google Shape;1252;p38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53" name="Google Shape;1253;p38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4" name="Google Shape;1254;p38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1255" name="Google Shape;1255;p38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256" name="Google Shape;1256;p38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257" name="Google Shape;1257;p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258" name="Google Shape;1258;p38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9" name="Google Shape;1259;p38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260" name="Google Shape;1260;p38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</a:t>
            </a:r>
            <a:endParaRPr sz="600"/>
          </a:p>
        </p:txBody>
      </p:sp>
      <p:cxnSp>
        <p:nvCxnSpPr>
          <p:cNvPr id="1261" name="Google Shape;1261;p38"/>
          <p:cNvCxnSpPr>
            <a:stCxn id="1262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63" name="Google Shape;1263;p38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 confidence </a:t>
            </a:r>
            <a:endParaRPr sz="600"/>
          </a:p>
        </p:txBody>
      </p:sp>
      <p:sp>
        <p:nvSpPr>
          <p:cNvPr id="1262" name="Google Shape;1262;p38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64" name="Google Shape;1264;p38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8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6" name="Google Shape;1266;p38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MUL</a:t>
            </a:r>
            <a:endParaRPr sz="600"/>
          </a:p>
        </p:txBody>
      </p:sp>
      <p:sp>
        <p:nvSpPr>
          <p:cNvPr id="1267" name="Google Shape;1267;p38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8" name="Google Shape;1268;p38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scores for bb2</a:t>
            </a:r>
            <a:endParaRPr sz="600"/>
          </a:p>
        </p:txBody>
      </p:sp>
      <p:cxnSp>
        <p:nvCxnSpPr>
          <p:cNvPr id="1269" name="Google Shape;1269;p38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0" name="Google Shape;1270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9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6" name="Google Shape;1276;p39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7" name="Google Shape;1277;p3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p3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9" name="Google Shape;1279;p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0" name="Google Shape;1280;p3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281" name="Google Shape;1281;p3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2" name="Google Shape;1282;p3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283" name="Google Shape;1283;p3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4" name="Google Shape;1284;p3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285" name="Google Shape;1285;p39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6" name="Google Shape;1286;p3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287" name="Google Shape;1287;p3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288" name="Google Shape;1288;p3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3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290" name="Google Shape;1290;p3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1" name="Google Shape;1291;p3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292" name="Google Shape;1292;p39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3" name="Google Shape;1293;p3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294" name="Google Shape;1294;p39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5" name="Google Shape;1295;p39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296" name="Google Shape;1296;p3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7" name="Google Shape;1297;p3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298" name="Google Shape;1298;p3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9" name="Google Shape;1299;p3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300" name="Google Shape;1300;p3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1" name="Google Shape;1301;p3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302" name="Google Shape;1302;p39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3" name="Google Shape;1303;p3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304" name="Google Shape;1304;p39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305" name="Google Shape;1305;p39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6" name="Google Shape;1306;p3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7" name="Google Shape;1307;p3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8" name="Google Shape;1308;p3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9" name="Google Shape;1309;p3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0" name="Google Shape;1310;p3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311" name="Google Shape;1311;p3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312" name="Google Shape;1312;p3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313" name="Google Shape;1313;p39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4" name="Google Shape;1314;p39"/>
          <p:cNvCxnSpPr>
            <a:stCxn id="1305" idx="2"/>
            <a:endCxn id="131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5" name="Google Shape;1315;p39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316" name="Google Shape;1316;p3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17" name="Google Shape;1317;p3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18" name="Google Shape;1318;p39"/>
          <p:cNvCxnSpPr>
            <a:stCxn id="1305" idx="3"/>
            <a:endCxn id="131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19" name="Google Shape;1319;p3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320" name="Google Shape;1320;p3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1" name="Google Shape;1321;p3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22" name="Google Shape;1322;p3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23" name="Google Shape;1323;p3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324" name="Google Shape;1324;p39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39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6" name="Google Shape;1326;p39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</a:t>
            </a:r>
            <a:endParaRPr sz="1000"/>
          </a:p>
        </p:txBody>
      </p:sp>
      <p:cxnSp>
        <p:nvCxnSpPr>
          <p:cNvPr id="1327" name="Google Shape;1327;p3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28" name="Google Shape;1328;p3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29" name="Google Shape;1329;p3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30" name="Google Shape;1330;p39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1" name="Google Shape;1331;p39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32" name="Google Shape;1332;p39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33" name="Google Shape;1333;p39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1x30</a:t>
            </a:r>
            <a:endParaRPr sz="600"/>
          </a:p>
        </p:txBody>
      </p:sp>
      <p:sp>
        <p:nvSpPr>
          <p:cNvPr id="1334" name="Google Shape;1334;p39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335" name="Google Shape;1335;p39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5</a:t>
            </a:r>
            <a:endParaRPr sz="600"/>
          </a:p>
        </p:txBody>
      </p:sp>
      <p:sp>
        <p:nvSpPr>
          <p:cNvPr id="1336" name="Google Shape;1336;p3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337" name="Google Shape;1337;p39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8" name="Google Shape;1338;p39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339" name="Google Shape;1339;p39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</a:t>
            </a:r>
            <a:endParaRPr sz="600"/>
          </a:p>
        </p:txBody>
      </p:sp>
      <p:cxnSp>
        <p:nvCxnSpPr>
          <p:cNvPr id="1340" name="Google Shape;1340;p39"/>
          <p:cNvCxnSpPr>
            <a:stCxn id="1341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42" name="Google Shape;1342;p39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 confidence </a:t>
            </a:r>
            <a:endParaRPr sz="600"/>
          </a:p>
        </p:txBody>
      </p:sp>
      <p:sp>
        <p:nvSpPr>
          <p:cNvPr id="1341" name="Google Shape;1341;p39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43" name="Google Shape;1343;p39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39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39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MUL</a:t>
            </a:r>
            <a:endParaRPr sz="600"/>
          </a:p>
        </p:txBody>
      </p:sp>
      <p:sp>
        <p:nvSpPr>
          <p:cNvPr id="1346" name="Google Shape;1346;p39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7" name="Google Shape;1347;p39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scores for bb2</a:t>
            </a:r>
            <a:endParaRPr sz="600"/>
          </a:p>
        </p:txBody>
      </p:sp>
      <p:cxnSp>
        <p:nvCxnSpPr>
          <p:cNvPr id="1348" name="Google Shape;1348;p39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9" name="Google Shape;1349;p39"/>
          <p:cNvSpPr txBox="1"/>
          <p:nvPr/>
        </p:nvSpPr>
        <p:spPr>
          <a:xfrm>
            <a:off x="6690375" y="3592275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Do this operation for each bbox in each grid cell</a:t>
            </a:r>
            <a:endParaRPr sz="1000"/>
          </a:p>
        </p:txBody>
      </p:sp>
      <p:sp>
        <p:nvSpPr>
          <p:cNvPr id="1350" name="Google Shape;1350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6" name="Google Shape;1356;p4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7" name="Google Shape;1357;p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358" name="Google Shape;1358;p4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9" name="Google Shape;1359;p4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360" name="Google Shape;1360;p4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1" name="Google Shape;1361;p4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362" name="Google Shape;1362;p40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3" name="Google Shape;1363;p4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364" name="Google Shape;1364;p4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365" name="Google Shape;1365;p4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6" name="Google Shape;1366;p4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367" name="Google Shape;1367;p4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8" name="Google Shape;1368;p4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369" name="Google Shape;1369;p4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0" name="Google Shape;1370;p4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371" name="Google Shape;1371;p4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2" name="Google Shape;1372;p40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373" name="Google Shape;1373;p40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4" name="Google Shape;1374;p4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375" name="Google Shape;1375;p4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6" name="Google Shape;1376;p4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377" name="Google Shape;1377;p4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8" name="Google Shape;1378;p4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379" name="Google Shape;1379;p4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0" name="Google Shape;1380;p4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381" name="Google Shape;1381;p4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382" name="Google Shape;1382;p40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4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4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5" name="Google Shape;1385;p4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6" name="Google Shape;1386;p4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7" name="Google Shape;1387;p4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388" name="Google Shape;1388;p4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389" name="Google Shape;1389;p4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390" name="Google Shape;1390;p40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1" name="Google Shape;1391;p40"/>
          <p:cNvCxnSpPr>
            <a:stCxn id="1382" idx="2"/>
            <a:endCxn id="1390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2" name="Google Shape;1392;p40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393" name="Google Shape;1393;p4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94" name="Google Shape;1394;p40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95" name="Google Shape;1395;p40"/>
          <p:cNvCxnSpPr>
            <a:stCxn id="1382" idx="3"/>
            <a:endCxn id="1394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96" name="Google Shape;1396;p4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397" name="Google Shape;1397;p4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98" name="Google Shape;1398;p4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399" name="Google Shape;1399;p4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400" name="Google Shape;1400;p40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40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 (1, 1)</a:t>
            </a:r>
            <a:endParaRPr sz="1000"/>
          </a:p>
        </p:txBody>
      </p:sp>
      <p:sp>
        <p:nvSpPr>
          <p:cNvPr id="1402" name="Google Shape;1402;p4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03" name="Google Shape;1403;p4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04" name="Google Shape;1404;p4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405" name="Google Shape;1405;p40"/>
          <p:cNvSpPr/>
          <p:nvPr/>
        </p:nvSpPr>
        <p:spPr>
          <a:xfrm rot="5400000">
            <a:off x="273275" y="294920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6" name="Google Shape;1406;p40"/>
          <p:cNvSpPr/>
          <p:nvPr/>
        </p:nvSpPr>
        <p:spPr>
          <a:xfrm>
            <a:off x="363475" y="29180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7" name="Google Shape;1407;p40"/>
          <p:cNvSpPr/>
          <p:nvPr/>
        </p:nvSpPr>
        <p:spPr>
          <a:xfrm>
            <a:off x="1518400" y="2917995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08" name="Google Shape;1408;p40"/>
          <p:cNvCxnSpPr>
            <a:stCxn id="1405" idx="4"/>
            <a:endCxn id="1407" idx="2"/>
          </p:cNvCxnSpPr>
          <p:nvPr/>
        </p:nvCxnSpPr>
        <p:spPr>
          <a:xfrm>
            <a:off x="304475" y="2960900"/>
            <a:ext cx="1340400" cy="203400"/>
          </a:xfrm>
          <a:prstGeom prst="curvedConnector4">
            <a:avLst>
              <a:gd name="adj1" fmla="val -17765"/>
              <a:gd name="adj2" fmla="val 31795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09" name="Google Shape;1409;p40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0" name="Google Shape;1410;p40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1" name="Google Shape;1411;p4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412" name="Google Shape;1412;p40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413" name="Google Shape;1413;p40"/>
          <p:cNvSpPr/>
          <p:nvPr/>
        </p:nvSpPr>
        <p:spPr>
          <a:xfrm rot="5400000">
            <a:off x="483750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14" name="Google Shape;1414;p40"/>
          <p:cNvCxnSpPr>
            <a:stCxn id="1407" idx="0"/>
            <a:endCxn id="1413" idx="1"/>
          </p:cNvCxnSpPr>
          <p:nvPr/>
        </p:nvCxnSpPr>
        <p:spPr>
          <a:xfrm rot="-5400000">
            <a:off x="3021100" y="1070445"/>
            <a:ext cx="471300" cy="3223800"/>
          </a:xfrm>
          <a:prstGeom prst="curvedConnector3">
            <a:avLst>
              <a:gd name="adj1" fmla="val 15052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5" name="Google Shape;1415;p40"/>
          <p:cNvSpPr txBox="1"/>
          <p:nvPr/>
        </p:nvSpPr>
        <p:spPr>
          <a:xfrm>
            <a:off x="3020790" y="214280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 bboxes for first cell (1, 1)</a:t>
            </a:r>
            <a:endParaRPr sz="600"/>
          </a:p>
        </p:txBody>
      </p:sp>
      <p:sp>
        <p:nvSpPr>
          <p:cNvPr id="1416" name="Google Shape;1416;p40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17" name="Google Shape;1417;p40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18" name="Google Shape;1418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1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424" name="Google Shape;1424;p4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5" name="Google Shape;1425;p4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6" name="Google Shape;1426;p4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427" name="Google Shape;1427;p4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8" name="Google Shape;1428;p4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429" name="Google Shape;1429;p4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0" name="Google Shape;1430;p4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431" name="Google Shape;1431;p4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2" name="Google Shape;1432;p4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433" name="Google Shape;1433;p4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434" name="Google Shape;1434;p4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5" name="Google Shape;1435;p4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436" name="Google Shape;1436;p4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7" name="Google Shape;1437;p4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438" name="Google Shape;1438;p4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9" name="Google Shape;1439;p4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440" name="Google Shape;1440;p4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1" name="Google Shape;1441;p4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442" name="Google Shape;1442;p4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3" name="Google Shape;1443;p4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444" name="Google Shape;1444;p41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5" name="Google Shape;1445;p4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446" name="Google Shape;1446;p4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7" name="Google Shape;1447;p4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448" name="Google Shape;1448;p4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9" name="Google Shape;1449;p4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450" name="Google Shape;1450;p4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451" name="Google Shape;1451;p4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2" name="Google Shape;1452;p4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3" name="Google Shape;1453;p4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4" name="Google Shape;1454;p4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5" name="Google Shape;1455;p4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6" name="Google Shape;1456;p4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457" name="Google Shape;1457;p4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458" name="Google Shape;1458;p4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459" name="Google Shape;1459;p41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Google Shape;1460;p41"/>
          <p:cNvCxnSpPr>
            <a:stCxn id="1451" idx="2"/>
            <a:endCxn id="1459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1" name="Google Shape;1461;p4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462" name="Google Shape;1462;p4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63" name="Google Shape;1463;p41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64" name="Google Shape;1464;p41"/>
          <p:cNvCxnSpPr>
            <a:stCxn id="1451" idx="3"/>
            <a:endCxn id="1463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5" name="Google Shape;1465;p4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466" name="Google Shape;1466;p4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67" name="Google Shape;1467;p4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68" name="Google Shape;1468;p4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469" name="Google Shape;1469;p41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41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 (1, 2)</a:t>
            </a:r>
            <a:endParaRPr sz="1000"/>
          </a:p>
        </p:txBody>
      </p:sp>
      <p:sp>
        <p:nvSpPr>
          <p:cNvPr id="1471" name="Google Shape;1471;p4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72" name="Google Shape;1472;p4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473" name="Google Shape;1473;p4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474" name="Google Shape;1474;p41"/>
          <p:cNvSpPr/>
          <p:nvPr/>
        </p:nvSpPr>
        <p:spPr>
          <a:xfrm rot="5400000">
            <a:off x="336454" y="3012378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5" name="Google Shape;1475;p41"/>
          <p:cNvSpPr/>
          <p:nvPr/>
        </p:nvSpPr>
        <p:spPr>
          <a:xfrm>
            <a:off x="398500" y="29897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6" name="Google Shape;1476;p41"/>
          <p:cNvSpPr/>
          <p:nvPr/>
        </p:nvSpPr>
        <p:spPr>
          <a:xfrm>
            <a:off x="1772325" y="2909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77" name="Google Shape;1477;p41"/>
          <p:cNvCxnSpPr>
            <a:stCxn id="1474" idx="4"/>
            <a:endCxn id="1476" idx="2"/>
          </p:cNvCxnSpPr>
          <p:nvPr/>
        </p:nvCxnSpPr>
        <p:spPr>
          <a:xfrm>
            <a:off x="367654" y="3024078"/>
            <a:ext cx="1531200" cy="131700"/>
          </a:xfrm>
          <a:prstGeom prst="curvedConnector4">
            <a:avLst>
              <a:gd name="adj1" fmla="val -15552"/>
              <a:gd name="adj2" fmla="val 2808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78" name="Google Shape;1478;p41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9" name="Google Shape;1479;p41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0" name="Google Shape;1480;p41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481" name="Google Shape;1481;p4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482" name="Google Shape;1482;p41"/>
          <p:cNvSpPr txBox="1"/>
          <p:nvPr/>
        </p:nvSpPr>
        <p:spPr>
          <a:xfrm>
            <a:off x="3175938" y="2151642"/>
            <a:ext cx="1263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 bboxes for second cell (1, 2)</a:t>
            </a:r>
            <a:endParaRPr sz="600"/>
          </a:p>
        </p:txBody>
      </p:sp>
      <p:sp>
        <p:nvSpPr>
          <p:cNvPr id="1483" name="Google Shape;1483;p41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4" name="Google Shape;1484;p41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5" name="Google Shape;1485;p41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486" name="Google Shape;1486;p41"/>
          <p:cNvSpPr/>
          <p:nvPr/>
        </p:nvSpPr>
        <p:spPr>
          <a:xfrm rot="5400000">
            <a:off x="5208600" y="2387050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87" name="Google Shape;1487;p41"/>
          <p:cNvCxnSpPr>
            <a:stCxn id="1476" idx="0"/>
            <a:endCxn id="1486" idx="1"/>
          </p:cNvCxnSpPr>
          <p:nvPr/>
        </p:nvCxnSpPr>
        <p:spPr>
          <a:xfrm rot="-5400000">
            <a:off x="3338025" y="1007920"/>
            <a:ext cx="462300" cy="3340800"/>
          </a:xfrm>
          <a:prstGeom prst="curvedConnector3">
            <a:avLst>
              <a:gd name="adj1" fmla="val 15153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88" name="Google Shape;1488;p41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89" name="Google Shape;1489;p41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90" name="Google Shape;1490;p41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91" name="Google Shape;1491;p41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492" name="Google Shape;1492;p4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2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498" name="Google Shape;1498;p4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9" name="Google Shape;1499;p4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0" name="Google Shape;1500;p4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501" name="Google Shape;1501;p4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2" name="Google Shape;1502;p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503" name="Google Shape;1503;p4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4" name="Google Shape;1504;p4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505" name="Google Shape;1505;p42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6" name="Google Shape;1506;p4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507" name="Google Shape;1507;p4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508" name="Google Shape;1508;p42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9" name="Google Shape;1509;p4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510" name="Google Shape;1510;p4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1" name="Google Shape;1511;p4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512" name="Google Shape;1512;p4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3" name="Google Shape;1513;p4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514" name="Google Shape;1514;p4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4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516" name="Google Shape;1516;p4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7" name="Google Shape;1517;p4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518" name="Google Shape;1518;p42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9" name="Google Shape;1519;p4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520" name="Google Shape;1520;p4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1" name="Google Shape;1521;p4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522" name="Google Shape;1522;p4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3" name="Google Shape;1523;p4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524" name="Google Shape;1524;p4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525" name="Google Shape;1525;p4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6" name="Google Shape;1526;p4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7" name="Google Shape;1527;p4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8" name="Google Shape;1528;p4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9" name="Google Shape;1529;p4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0" name="Google Shape;1530;p4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531" name="Google Shape;1531;p4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532" name="Google Shape;1532;p4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533" name="Google Shape;1533;p42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4" name="Google Shape;1534;p42"/>
          <p:cNvCxnSpPr>
            <a:stCxn id="1525" idx="2"/>
            <a:endCxn id="153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5" name="Google Shape;1535;p4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536" name="Google Shape;1536;p4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37" name="Google Shape;1537;p42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38" name="Google Shape;1538;p42"/>
          <p:cNvCxnSpPr>
            <a:stCxn id="1525" idx="3"/>
            <a:endCxn id="153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9" name="Google Shape;1539;p42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540" name="Google Shape;1540;p4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541" name="Google Shape;1541;p4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542" name="Google Shape;1542;p4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543" name="Google Shape;1543;p42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42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 (7, 7)</a:t>
            </a:r>
            <a:endParaRPr sz="1000"/>
          </a:p>
        </p:txBody>
      </p:sp>
      <p:sp>
        <p:nvSpPr>
          <p:cNvPr id="1545" name="Google Shape;1545;p4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546" name="Google Shape;1546;p4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547" name="Google Shape;1547;p4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548" name="Google Shape;1548;p42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9" name="Google Shape;1549;p42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0" name="Google Shape;1550;p42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551" name="Google Shape;1551;p42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552" name="Google Shape;1552;p42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3" name="Google Shape;1553;p42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4" name="Google Shape;1554;p42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555" name="Google Shape;1555;p42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6" name="Google Shape;1556;p42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57" name="Google Shape;1557;p42"/>
          <p:cNvCxnSpPr>
            <a:endCxn id="1556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58" name="Google Shape;1558;p42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9" name="Google Shape;1559;p42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0" name="Google Shape;1560;p42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1" name="Google Shape;1561;p42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2" name="Google Shape;1562;p42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3" name="Google Shape;1563;p42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564" name="Google Shape;1564;p42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5" name="Google Shape;1565;p42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6" name="Google Shape;1566;p42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7" name="Google Shape;1567;p42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8" name="Google Shape;1568;p42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9" name="Google Shape;1569;p42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0" name="Google Shape;1570;p42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571" name="Google Shape;1571;p42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572" name="Google Shape;1572;p42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73" name="Google Shape;1573;p42"/>
          <p:cNvCxnSpPr>
            <a:stCxn id="1556" idx="3"/>
            <a:endCxn id="1572" idx="1"/>
          </p:cNvCxnSpPr>
          <p:nvPr/>
        </p:nvCxnSpPr>
        <p:spPr>
          <a:xfrm rot="10800000" flipH="1">
            <a:off x="3314456" y="2446693"/>
            <a:ext cx="4464300" cy="2114400"/>
          </a:xfrm>
          <a:prstGeom prst="curvedConnector4">
            <a:avLst>
              <a:gd name="adj1" fmla="val 48981"/>
              <a:gd name="adj2" fmla="val 11126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4" name="Google Shape;1574;p42"/>
          <p:cNvSpPr txBox="1"/>
          <p:nvPr/>
        </p:nvSpPr>
        <p:spPr>
          <a:xfrm>
            <a:off x="6430950" y="2166140"/>
            <a:ext cx="1272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 bboxes for last cell (7, 7)</a:t>
            </a:r>
            <a:endParaRPr sz="600"/>
          </a:p>
        </p:txBody>
      </p:sp>
      <p:sp>
        <p:nvSpPr>
          <p:cNvPr id="1575" name="Google Shape;1575;p42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6" name="Google Shape;1576;p42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77" name="Google Shape;1577;p42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78" name="Google Shape;1578;p42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79" name="Google Shape;1579;p42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0" name="Google Shape;1580;p42"/>
          <p:cNvSpPr txBox="1"/>
          <p:nvPr/>
        </p:nvSpPr>
        <p:spPr>
          <a:xfrm>
            <a:off x="5353330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1" name="Google Shape;1581;p42"/>
          <p:cNvSpPr txBox="1"/>
          <p:nvPr/>
        </p:nvSpPr>
        <p:spPr>
          <a:xfrm>
            <a:off x="5544795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2" name="Google Shape;1582;p42"/>
          <p:cNvSpPr txBox="1"/>
          <p:nvPr/>
        </p:nvSpPr>
        <p:spPr>
          <a:xfrm>
            <a:off x="5733875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3" name="Google Shape;1583;p42"/>
          <p:cNvSpPr txBox="1"/>
          <p:nvPr/>
        </p:nvSpPr>
        <p:spPr>
          <a:xfrm>
            <a:off x="5925339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4" name="Google Shape;1584;p42"/>
          <p:cNvSpPr txBox="1"/>
          <p:nvPr/>
        </p:nvSpPr>
        <p:spPr>
          <a:xfrm>
            <a:off x="6739331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5" name="Google Shape;1585;p42"/>
          <p:cNvSpPr txBox="1"/>
          <p:nvPr/>
        </p:nvSpPr>
        <p:spPr>
          <a:xfrm>
            <a:off x="6930795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6" name="Google Shape;1586;p42"/>
          <p:cNvSpPr txBox="1"/>
          <p:nvPr/>
        </p:nvSpPr>
        <p:spPr>
          <a:xfrm>
            <a:off x="7119875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7" name="Google Shape;1587;p42"/>
          <p:cNvSpPr txBox="1"/>
          <p:nvPr/>
        </p:nvSpPr>
        <p:spPr>
          <a:xfrm>
            <a:off x="7311340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8" name="Google Shape;1588;p42"/>
          <p:cNvSpPr txBox="1"/>
          <p:nvPr/>
        </p:nvSpPr>
        <p:spPr>
          <a:xfrm>
            <a:off x="7502761" y="486154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89" name="Google Shape;1589;p42"/>
          <p:cNvSpPr txBox="1"/>
          <p:nvPr/>
        </p:nvSpPr>
        <p:spPr>
          <a:xfrm>
            <a:off x="7711779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90" name="Google Shape;1590;p42"/>
          <p:cNvSpPr txBox="1"/>
          <p:nvPr/>
        </p:nvSpPr>
        <p:spPr>
          <a:xfrm>
            <a:off x="6136711" y="485265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591" name="Google Shape;1591;p4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14" name="Google Shape;114;p1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17" name="Google Shape;117;p16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pic>
        <p:nvPicPr>
          <p:cNvPr id="120" name="Google Shape;120;p16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22" name="Google Shape;12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3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597" name="Google Shape;1597;p4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8" name="Google Shape;1598;p4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9" name="Google Shape;1599;p4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600" name="Google Shape;1600;p4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1" name="Google Shape;1601;p4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602" name="Google Shape;1602;p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3" name="Google Shape;1603;p4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604" name="Google Shape;1604;p4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4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606" name="Google Shape;1606;p4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607" name="Google Shape;1607;p43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8" name="Google Shape;1608;p4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609" name="Google Shape;1609;p4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0" name="Google Shape;1610;p4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611" name="Google Shape;1611;p4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" name="Google Shape;1612;p4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cxnSp>
        <p:nvCxnSpPr>
          <p:cNvPr id="1613" name="Google Shape;1613;p4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4" name="Google Shape;1614;p4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1615" name="Google Shape;1615;p4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6" name="Google Shape;1616;p4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cxnSp>
        <p:nvCxnSpPr>
          <p:cNvPr id="1617" name="Google Shape;1617;p43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8" name="Google Shape;1618;p4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1619" name="Google Shape;1619;p4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0" name="Google Shape;1620;p4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1621" name="Google Shape;1621;p4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2" name="Google Shape;1622;p4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Reshape</a:t>
            </a:r>
            <a:endParaRPr sz="600"/>
          </a:p>
        </p:txBody>
      </p:sp>
      <p:sp>
        <p:nvSpPr>
          <p:cNvPr id="1623" name="Google Shape;1623;p4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624" name="Google Shape;1624;p4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5" name="Google Shape;1625;p4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6" name="Google Shape;1626;p4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7" name="Google Shape;1627;p4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8" name="Google Shape;1628;p4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9" name="Google Shape;1629;p4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630" name="Google Shape;1630;p4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631" name="Google Shape;1631;p4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632" name="Google Shape;1632;p43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3" name="Google Shape;1633;p43"/>
          <p:cNvCxnSpPr>
            <a:stCxn id="1624" idx="2"/>
            <a:endCxn id="163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4" name="Google Shape;1634;p4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635" name="Google Shape;1635;p4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36" name="Google Shape;1636;p4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37" name="Google Shape;1637;p43"/>
          <p:cNvCxnSpPr>
            <a:stCxn id="1624" idx="3"/>
            <a:endCxn id="163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38" name="Google Shape;1638;p43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Tensor values interpretation</a:t>
            </a:r>
            <a:endParaRPr sz="1000"/>
          </a:p>
        </p:txBody>
      </p:sp>
      <p:sp>
        <p:nvSpPr>
          <p:cNvPr id="1639" name="Google Shape;1639;p4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640" name="Google Shape;1640;p4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641" name="Google Shape;1641;p4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30</a:t>
            </a:r>
            <a:endParaRPr sz="600"/>
          </a:p>
        </p:txBody>
      </p:sp>
      <p:pic>
        <p:nvPicPr>
          <p:cNvPr id="1642" name="Google Shape;1642;p43" descr="model_2.png"/>
          <p:cNvPicPr preferRelativeResize="0"/>
          <p:nvPr/>
        </p:nvPicPr>
        <p:blipFill rotWithShape="1">
          <a:blip r:embed="rId1"/>
          <a:srcRect t="27299" r="72737" b="27466"/>
          <a:stretch>
            <a:fillRect/>
          </a:stretch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43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grid cell (7, 7)</a:t>
            </a:r>
            <a:endParaRPr sz="1000"/>
          </a:p>
        </p:txBody>
      </p:sp>
      <p:sp>
        <p:nvSpPr>
          <p:cNvPr id="1644" name="Google Shape;1644;p43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645" name="Google Shape;1645;p4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</a:t>
            </a:r>
            <a:endParaRPr sz="600"/>
          </a:p>
        </p:txBody>
      </p:sp>
      <p:sp>
        <p:nvSpPr>
          <p:cNvPr id="1646" name="Google Shape;1646;p4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647" name="Google Shape;1647;p43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8" name="Google Shape;1648;p43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9" name="Google Shape;1649;p43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650" name="Google Shape;1650;p43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651" name="Google Shape;1651;p43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2" name="Google Shape;1652;p43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3" name="Google Shape;1653;p43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654" name="Google Shape;1654;p43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5" name="Google Shape;1655;p43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56" name="Google Shape;1656;p43"/>
          <p:cNvCxnSpPr>
            <a:endCxn id="1655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57" name="Google Shape;1657;p43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8" name="Google Shape;1658;p43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9" name="Google Shape;1659;p43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0" name="Google Shape;1660;p43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1" name="Google Shape;1661;p43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2" name="Google Shape;1662;p43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663" name="Google Shape;1663;p43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4" name="Google Shape;1664;p43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5" name="Google Shape;1665;p43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6" name="Google Shape;1666;p43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7" name="Google Shape;1667;p43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8" name="Google Shape;1668;p43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9" name="Google Shape;1669;p43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670" name="Google Shape;1670;p43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671" name="Google Shape;1671;p43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2" name="Google Shape;1672;p43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3" name="Google Shape;1673;p43"/>
          <p:cNvSpPr txBox="1"/>
          <p:nvPr/>
        </p:nvSpPr>
        <p:spPr>
          <a:xfrm>
            <a:off x="5484351" y="2190850"/>
            <a:ext cx="2208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Total 7*7*2 = 98 bboxes</a:t>
            </a:r>
            <a:endParaRPr sz="1200"/>
          </a:p>
        </p:txBody>
      </p:sp>
      <p:sp>
        <p:nvSpPr>
          <p:cNvPr id="1674" name="Google Shape;1674;p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p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88" name="Google Shape;3788;p8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805" name="Google Shape;3805;p8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831" name="Google Shape;3831;p8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0232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Loss function </a:t>
            </a:r>
            <a:endParaRPr lang="en-US" dirty="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993775"/>
            <a:ext cx="6009005" cy="40633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4"/>
          <p:cNvSpPr txBox="1"/>
          <p:nvPr/>
        </p:nvSpPr>
        <p:spPr>
          <a:xfrm>
            <a:off x="2680713" y="300204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7x7x30</a:t>
            </a:r>
            <a:endParaRPr sz="600"/>
          </a:p>
        </p:txBody>
      </p:sp>
      <p:sp>
        <p:nvSpPr>
          <p:cNvPr id="1680" name="Google Shape;1680;p44"/>
          <p:cNvSpPr/>
          <p:nvPr/>
        </p:nvSpPr>
        <p:spPr>
          <a:xfrm flipH="1">
            <a:off x="2730632" y="2896150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81" name="Google Shape;1681;p44" descr="model_2.png"/>
          <p:cNvPicPr preferRelativeResize="0"/>
          <p:nvPr/>
        </p:nvPicPr>
        <p:blipFill rotWithShape="1">
          <a:blip r:embed="rId1"/>
          <a:srcRect l="72721" t="27297" b="26394"/>
          <a:stretch>
            <a:fillRect/>
          </a:stretch>
        </p:blipFill>
        <p:spPr>
          <a:xfrm>
            <a:off x="3700203" y="1789737"/>
            <a:ext cx="2425377" cy="2449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Google Shape;1682;p44"/>
          <p:cNvCxnSpPr>
            <a:stCxn id="1680" idx="2"/>
            <a:endCxn id="1681" idx="1"/>
          </p:cNvCxnSpPr>
          <p:nvPr/>
        </p:nvCxnSpPr>
        <p:spPr>
          <a:xfrm>
            <a:off x="3034532" y="3014637"/>
            <a:ext cx="6657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3" name="Google Shape;1683;p44"/>
          <p:cNvSpPr txBox="1"/>
          <p:nvPr/>
        </p:nvSpPr>
        <p:spPr>
          <a:xfrm>
            <a:off x="3309448" y="92875"/>
            <a:ext cx="2525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at detection procedure</a:t>
            </a:r>
            <a:endParaRPr lang="en-GB"/>
          </a:p>
        </p:txBody>
      </p:sp>
      <p:sp>
        <p:nvSpPr>
          <p:cNvPr id="1684" name="Google Shape;1684;p44"/>
          <p:cNvSpPr txBox="1"/>
          <p:nvPr/>
        </p:nvSpPr>
        <p:spPr>
          <a:xfrm>
            <a:off x="3091085" y="2645100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Detection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Procedure</a:t>
            </a:r>
            <a:endParaRPr sz="600"/>
          </a:p>
        </p:txBody>
      </p:sp>
      <p:sp>
        <p:nvSpPr>
          <p:cNvPr id="1685" name="Google Shape;1685;p4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5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1" name="Google Shape;1691;p4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2" name="Google Shape;1692;p4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3" name="Google Shape;1693;p4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4" name="Google Shape;1694;p4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695" name="Google Shape;1695;p4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6" name="Google Shape;1696;p45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7" name="Google Shape;1697;p4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698" name="Google Shape;1698;p4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699" name="Google Shape;1699;p45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700" name="Google Shape;1700;p45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701" name="Google Shape;1701;p4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702" name="Google Shape;1702;p4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703" name="Google Shape;1703;p45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4" name="Google Shape;1704;p45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scores for each bbox</a:t>
            </a:r>
            <a:endParaRPr sz="600"/>
          </a:p>
        </p:txBody>
      </p:sp>
      <p:sp>
        <p:nvSpPr>
          <p:cNvPr id="1705" name="Google Shape;1705;p4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06" name="Google Shape;1706;p4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07" name="Google Shape;1707;p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6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3" name="Google Shape;1713;p46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4" name="Google Shape;1714;p4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5" name="Google Shape;1715;p4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6" name="Google Shape;1716;p4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717" name="Google Shape;1717;p4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8" name="Google Shape;1718;p4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9" name="Google Shape;1719;p46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720" name="Google Shape;1720;p4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721" name="Google Shape;1721;p4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722" name="Google Shape;1722;p46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723" name="Google Shape;1723;p46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724" name="Google Shape;1724;p4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725" name="Google Shape;1725;p46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Dog scores</a:t>
            </a:r>
            <a:endParaRPr sz="600"/>
          </a:p>
        </p:txBody>
      </p:sp>
      <p:sp>
        <p:nvSpPr>
          <p:cNvPr id="1726" name="Google Shape;1726;p46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7" name="Google Shape;1727;p46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8" name="Google Shape;1728;p46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scores for each bbox</a:t>
            </a:r>
            <a:endParaRPr sz="600"/>
          </a:p>
        </p:txBody>
      </p:sp>
      <p:sp>
        <p:nvSpPr>
          <p:cNvPr id="1729" name="Google Shape;1729;p46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first class scores for each bbox</a:t>
            </a:r>
            <a:endParaRPr lang="en-GB"/>
          </a:p>
        </p:txBody>
      </p:sp>
      <p:sp>
        <p:nvSpPr>
          <p:cNvPr id="1730" name="Google Shape;1730;p4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31" name="Google Shape;1731;p4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32" name="Google Shape;1732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8" name="Google Shape;1738;p47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9" name="Google Shape;1739;p47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4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4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742" name="Google Shape;1742;p4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4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4" name="Google Shape;1744;p4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745" name="Google Shape;1745;p47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746" name="Google Shape;1746;p4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747" name="Google Shape;1747;p4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748" name="Google Shape;1748;p47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749" name="Google Shape;1749;p47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750" name="Google Shape;1750;p47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Dog scores</a:t>
            </a:r>
            <a:endParaRPr sz="600"/>
          </a:p>
        </p:txBody>
      </p:sp>
      <p:sp>
        <p:nvSpPr>
          <p:cNvPr id="1751" name="Google Shape;1751;p47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52" name="Google Shape;1752;p4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3" name="Google Shape;1753;p4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1754" name="Google Shape;1754;p4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5" name="Google Shape;1755;p4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6" name="Google Shape;1756;p4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7" name="Google Shape;1757;p4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8" name="Google Shape;1758;p47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759" name="Google Shape;1759;p4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0" name="Google Shape;1760;p4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1" name="Google Shape;1761;p4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762" name="Google Shape;1762;p4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763" name="Google Shape;1763;p4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764" name="Google Shape;1764;p4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765" name="Google Shape;1765;p4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766" name="Google Shape;1766;p4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767" name="Google Shape;1767;p47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8" name="Google Shape;1768;p47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769" name="Google Shape;1769;p47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770" name="Google Shape;1770;p47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771" name="Google Shape;1771;p4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72" name="Google Shape;1772;p4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773" name="Google Shape;1773;p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9" name="Google Shape;1779;p4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0" name="Google Shape;1780;p48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1" name="Google Shape;1781;p48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2" name="Google Shape;1782;p4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783" name="Google Shape;1783;p4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4" name="Google Shape;1784;p4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5" name="Google Shape;1785;p4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786" name="Google Shape;1786;p4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787" name="Google Shape;1787;p48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788" name="Google Shape;1788;p4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789" name="Google Shape;1789;p4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790" name="Google Shape;1790;p48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791" name="Google Shape;1791;p48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Dog scores</a:t>
            </a:r>
            <a:endParaRPr sz="600"/>
          </a:p>
        </p:txBody>
      </p:sp>
      <p:sp>
        <p:nvSpPr>
          <p:cNvPr id="1792" name="Google Shape;1792;p48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93" name="Google Shape;1793;p4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4" name="Google Shape;1794;p4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1795" name="Google Shape;1795;p4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6" name="Google Shape;1796;p4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7" name="Google Shape;1797;p4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8" name="Google Shape;1798;p4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9" name="Google Shape;1799;p4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00" name="Google Shape;1800;p48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1" name="Google Shape;1801;p4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2" name="Google Shape;1802;p4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803" name="Google Shape;1803;p4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804" name="Google Shape;1804;p4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805" name="Google Shape;1805;p4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06" name="Google Shape;1806;p4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807" name="Google Shape;1807;p4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808" name="Google Shape;1808;p4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9" name="Google Shape;1809;p48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10" name="Google Shape;1810;p48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11" name="Google Shape;1811;p48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1812" name="Google Shape;1812;p4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3" name="Google Shape;1813;p4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1814" name="Google Shape;1814;p4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5" name="Google Shape;1815;p48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6" name="Google Shape;1816;p4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7" name="Google Shape;1817;p4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8" name="Google Shape;1818;p4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19" name="Google Shape;1819;p4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0" name="Google Shape;1820;p48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1" name="Google Shape;1821;p48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22" name="Google Shape;1822;p4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823" name="Google Shape;1823;p4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824" name="Google Shape;1824;p4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25" name="Google Shape;1825;p48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826" name="Google Shape;1826;p4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827" name="Google Shape;1827;p48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8" name="Google Shape;1828;p4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29" name="Google Shape;1829;p48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30" name="Google Shape;1830;p48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31" name="Google Shape;1831;p48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832" name="Google Shape;1832;p4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833" name="Google Shape;1833;p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9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9" name="Google Shape;1839;p4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0" name="Google Shape;1840;p4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1" name="Google Shape;1841;p49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2" name="Google Shape;1842;p49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43" name="Google Shape;1843;p4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4" name="Google Shape;1844;p4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p4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846" name="Google Shape;1846;p4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847" name="Google Shape;1847;p4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848" name="Google Shape;1848;p49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49" name="Google Shape;1849;p4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850" name="Google Shape;1850;p4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851" name="Google Shape;1851;p49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Dog scores</a:t>
            </a:r>
            <a:endParaRPr sz="600"/>
          </a:p>
        </p:txBody>
      </p:sp>
      <p:sp>
        <p:nvSpPr>
          <p:cNvPr id="1852" name="Google Shape;1852;p49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53" name="Google Shape;1853;p4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4" name="Google Shape;1854;p4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1855" name="Google Shape;1855;p4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6" name="Google Shape;1856;p4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7" name="Google Shape;1857;p4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8" name="Google Shape;1858;p4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9" name="Google Shape;1859;p4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60" name="Google Shape;1860;p4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1" name="Google Shape;1861;p49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2" name="Google Shape;1862;p4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863" name="Google Shape;1863;p4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864" name="Google Shape;1864;p4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865" name="Google Shape;1865;p4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66" name="Google Shape;1866;p4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867" name="Google Shape;1867;p4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868" name="Google Shape;1868;p49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9" name="Google Shape;1869;p4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70" name="Google Shape;1870;p49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71" name="Google Shape;1871;p49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1872" name="Google Shape;1872;p49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3" name="Google Shape;1873;p4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1874" name="Google Shape;1874;p4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5" name="Google Shape;1875;p4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6" name="Google Shape;1876;p49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7" name="Google Shape;1877;p4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8" name="Google Shape;1878;p4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79" name="Google Shape;1879;p4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0" name="Google Shape;1880;p4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1" name="Google Shape;1881;p49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82" name="Google Shape;1882;p49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883" name="Google Shape;1883;p4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884" name="Google Shape;1884;p4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885" name="Google Shape;1885;p4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886" name="Google Shape;1886;p49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887" name="Google Shape;1887;p49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8" name="Google Shape;1888;p49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89" name="Google Shape;1889;p4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90" name="Google Shape;1890;p49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891" name="Google Shape;1891;p4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cxnSp>
        <p:nvCxnSpPr>
          <p:cNvPr id="1892" name="Google Shape;1892;p4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3" name="Google Shape;1893;p49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4" name="Google Shape;1894;p4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5" name="Google Shape;1895;p4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6" name="Google Shape;1896;p4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7" name="Google Shape;1897;p49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898" name="Google Shape;1898;p49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9" name="Google Shape;1899;p4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0" name="Google Shape;1900;p4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01" name="Google Shape;1901;p4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902" name="Google Shape;1902;p4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903" name="Google Shape;1903;p49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04" name="Google Shape;1904;p4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905" name="Google Shape;1905;p4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906" name="Google Shape;1906;p49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7" name="Google Shape;1907;p49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08" name="Google Shape;1908;p49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09" name="Google Shape;1909;p4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10" name="Google Shape;1910;p49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11" name="Google Shape;1911;p4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912" name="Google Shape;1912;p49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913" name="Google Shape;1913;p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5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9" name="Google Shape;1919;p50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0" name="Google Shape;1920;p5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5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2" name="Google Shape;1922;p50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923" name="Google Shape;1923;p50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4" name="Google Shape;1924;p5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5" name="Google Shape;1925;p5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926" name="Google Shape;1926;p5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927" name="Google Shape;1927;p5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928" name="Google Shape;1928;p5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29" name="Google Shape;1929;p50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930" name="Google Shape;1930;p5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931" name="Google Shape;1931;p50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Dog scores</a:t>
            </a:r>
            <a:endParaRPr sz="600"/>
          </a:p>
        </p:txBody>
      </p:sp>
      <p:sp>
        <p:nvSpPr>
          <p:cNvPr id="1932" name="Google Shape;1932;p50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933" name="Google Shape;1933;p5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4" name="Google Shape;1934;p5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1935" name="Google Shape;1935;p5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6" name="Google Shape;1936;p5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7" name="Google Shape;1937;p5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8" name="Google Shape;1938;p5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5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940" name="Google Shape;1940;p5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1" name="Google Shape;1941;p5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2" name="Google Shape;1942;p50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943" name="Google Shape;1943;p5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944" name="Google Shape;1944;p5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1945" name="Google Shape;1945;p5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46" name="Google Shape;1946;p5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947" name="Google Shape;1947;p5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948" name="Google Shape;1948;p50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9" name="Google Shape;1949;p50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50" name="Google Shape;1950;p5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51" name="Google Shape;1951;p50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1952" name="Google Shape;1952;p50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3" name="Google Shape;1953;p50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1954" name="Google Shape;1954;p5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5" name="Google Shape;1955;p5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6" name="Google Shape;1956;p5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7" name="Google Shape;1957;p50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8" name="Google Shape;1958;p5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959" name="Google Shape;1959;p5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0" name="Google Shape;1960;p5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1" name="Google Shape;1961;p5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62" name="Google Shape;1962;p50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963" name="Google Shape;1963;p50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964" name="Google Shape;1964;p5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65" name="Google Shape;1965;p5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966" name="Google Shape;1966;p5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967" name="Google Shape;1967;p50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8" name="Google Shape;1968;p50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69" name="Google Shape;1969;p50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70" name="Google Shape;1970;p5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71" name="Google Shape;1971;p50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cxnSp>
        <p:nvCxnSpPr>
          <p:cNvPr id="1972" name="Google Shape;1972;p5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3" name="Google Shape;1973;p5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4" name="Google Shape;1974;p50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5" name="Google Shape;1975;p5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6" name="Google Shape;1976;p5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7" name="Google Shape;1977;p5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1978" name="Google Shape;1978;p50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9" name="Google Shape;1979;p50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0" name="Google Shape;1980;p5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81" name="Google Shape;1981;p5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1982" name="Google Shape;1982;p5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1983" name="Google Shape;1983;p5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1984" name="Google Shape;1984;p50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1985" name="Google Shape;1985;p5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1986" name="Google Shape;1986;p50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7" name="Google Shape;1987;p50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88" name="Google Shape;1988;p50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89" name="Google Shape;1989;p50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90" name="Google Shape;1990;p5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1991" name="Google Shape;1991;p5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992" name="Google Shape;1992;p5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1993" name="Google Shape;1993;p50"/>
          <p:cNvSpPr/>
          <p:nvPr/>
        </p:nvSpPr>
        <p:spPr>
          <a:xfrm>
            <a:off x="6269900" y="977275"/>
            <a:ext cx="726000" cy="52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4" name="Google Shape;1994;p50"/>
          <p:cNvSpPr txBox="1"/>
          <p:nvPr/>
        </p:nvSpPr>
        <p:spPr>
          <a:xfrm>
            <a:off x="3948300" y="4312600"/>
            <a:ext cx="124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</a:t>
            </a:r>
            <a:endParaRPr lang="en-GB"/>
          </a:p>
        </p:txBody>
      </p:sp>
      <p:cxnSp>
        <p:nvCxnSpPr>
          <p:cNvPr id="1995" name="Google Shape;1995;p50"/>
          <p:cNvCxnSpPr>
            <a:stCxn id="1993" idx="2"/>
            <a:endCxn id="1994" idx="0"/>
          </p:cNvCxnSpPr>
          <p:nvPr/>
        </p:nvCxnSpPr>
        <p:spPr>
          <a:xfrm rot="5400000">
            <a:off x="4195100" y="1874875"/>
            <a:ext cx="2814600" cy="2061000"/>
          </a:xfrm>
          <a:prstGeom prst="curvedConnector3">
            <a:avLst>
              <a:gd name="adj1" fmla="val 7148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6" name="Google Shape;1996;p5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02" name="Google Shape;2002;p5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32" name="Google Shape;132;p1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35" name="Google Shape;135;p1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37" name="Google Shape;137;p1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38" name="Google Shape;138;p1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9" name="Google Shape;139;p17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41" name="Google Shape;14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008" name="Google Shape;2008;p5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9" name="Google Shape;2009;p5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010" name="Google Shape;2010;p5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1" name="Google Shape;2011;p5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2" name="Google Shape;2012;p5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5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4" name="Google Shape;2014;p5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5" name="Google Shape;2015;p5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6" name="Google Shape;2016;p5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5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5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5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0" name="Google Shape;2020;p5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1" name="Google Shape;2021;p5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2" name="Google Shape;2022;p5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5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4" name="Google Shape;2024;p5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025" name="Google Shape;2025;p5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026" name="Google Shape;2026;p5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027" name="Google Shape;2027;p5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028" name="Google Shape;2028;p5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029" name="Google Shape;2029;p5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030" name="Google Shape;2030;p5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031" name="Google Shape;2031;p5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032" name="Google Shape;2032;p5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033" name="Google Shape;2033;p52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034" name="Google Shape;2034;p5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035" name="Google Shape;2035;p5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36" name="Google Shape;2036;p5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37" name="Google Shape;2037;p5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38" name="Google Shape;2038;p5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39" name="Google Shape;2039;p5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040" name="Google Shape;2040;p5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1" name="Google Shape;2041;p52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042" name="Google Shape;2042;p5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43" name="Google Shape;2043;p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049" name="Google Shape;2049;p5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0" name="Google Shape;2050;p5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051" name="Google Shape;2051;p5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2" name="Google Shape;2052;p5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Google Shape;2053;p5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5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5" name="Google Shape;2055;p5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6" name="Google Shape;2056;p5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7" name="Google Shape;2057;p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5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0" name="Google Shape;2060;p5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5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5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5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5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5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066" name="Google Shape;2066;p5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067" name="Google Shape;2067;p5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068" name="Google Shape;2068;p5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069" name="Google Shape;2069;p5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070" name="Google Shape;2070;p5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071" name="Google Shape;2071;p5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072" name="Google Shape;2072;p5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073" name="Google Shape;2073;p5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074" name="Google Shape;2074;p53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075" name="Google Shape;2075;p5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076" name="Google Shape;2076;p5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77" name="Google Shape;2077;p5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78" name="Google Shape;2078;p5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79" name="Google Shape;2079;p5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080" name="Google Shape;2080;p5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081" name="Google Shape;2081;p5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82" name="Google Shape;2082;p53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Google Shape;2083;p5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84" name="Google Shape;2084;p53"/>
          <p:cNvCxnSpPr>
            <a:stCxn id="2083" idx="0"/>
            <a:endCxn id="207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85" name="Google Shape;2085;p5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086" name="Google Shape;2086;p5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87" name="Google Shape;2087;p5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093" name="Google Shape;2093;p5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4" name="Google Shape;2094;p5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095" name="Google Shape;2095;p5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7" name="Google Shape;2097;p5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8" name="Google Shape;2098;p5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9" name="Google Shape;2099;p5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0" name="Google Shape;2100;p5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1" name="Google Shape;2101;p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2" name="Google Shape;2102;p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3" name="Google Shape;2103;p5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5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5" name="Google Shape;2105;p5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5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5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5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9" name="Google Shape;2109;p5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110" name="Google Shape;2110;p5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111" name="Google Shape;2111;p5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112" name="Google Shape;2112;p5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113" name="Google Shape;2113;p5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114" name="Google Shape;2114;p5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115" name="Google Shape;2115;p5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116" name="Google Shape;2116;p5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117" name="Google Shape;2117;p5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118" name="Google Shape;2118;p5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119" name="Google Shape;2119;p5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120" name="Google Shape;2120;p5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21" name="Google Shape;2121;p5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22" name="Google Shape;2122;p5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23" name="Google Shape;2123;p5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24" name="Google Shape;2124;p5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125" name="Google Shape;2125;p5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126" name="Google Shape;2126;p54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54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28" name="Google Shape;2128;p54"/>
          <p:cNvCxnSpPr>
            <a:stCxn id="2127" idx="1"/>
            <a:endCxn id="2118" idx="2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29" name="Google Shape;2129;p5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130" name="Google Shape;2130;p5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131" name="Google Shape;2131;p5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137" name="Google Shape;2137;p5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8" name="Google Shape;2138;p5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139" name="Google Shape;2139;p5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" name="Google Shape;2140;p5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3" name="Google Shape;2143;p5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5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5" name="Google Shape;2145;p5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5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7" name="Google Shape;2147;p5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8" name="Google Shape;2148;p5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9" name="Google Shape;2149;p5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0" name="Google Shape;2150;p5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1" name="Google Shape;2151;p5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2" name="Google Shape;2152;p5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5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154" name="Google Shape;2154;p5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155" name="Google Shape;2155;p5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156" name="Google Shape;2156;p5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157" name="Google Shape;2157;p5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158" name="Google Shape;2158;p5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159" name="Google Shape;2159;p5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160" name="Google Shape;2160;p5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161" name="Google Shape;2161;p5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162" name="Google Shape;2162;p55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163" name="Google Shape;2163;p5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164" name="Google Shape;2164;p5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65" name="Google Shape;2165;p5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66" name="Google Shape;2166;p5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67" name="Google Shape;2167;p5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168" name="Google Shape;2168;p5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169" name="Google Shape;2169;p5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170" name="Google Shape;2170;p55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55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72" name="Google Shape;2172;p55"/>
          <p:cNvCxnSpPr>
            <a:stCxn id="2171" idx="1"/>
            <a:endCxn id="2163" idx="2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73" name="Google Shape;2173;p5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174" name="Google Shape;2174;p5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175" name="Google Shape;2175;p5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181" name="Google Shape;2181;p5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2" name="Google Shape;2182;p5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183" name="Google Shape;2183;p5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4" name="Google Shape;2184;p5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5" name="Google Shape;2185;p5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6" name="Google Shape;2186;p5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7" name="Google Shape;2187;p5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8" name="Google Shape;2188;p5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9" name="Google Shape;2189;p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0" name="Google Shape;2190;p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1" name="Google Shape;2191;p5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2" name="Google Shape;2192;p5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3" name="Google Shape;2193;p5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4" name="Google Shape;2194;p5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5" name="Google Shape;2195;p5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6" name="Google Shape;2196;p5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7" name="Google Shape;2197;p5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198" name="Google Shape;2198;p5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199" name="Google Shape;2199;p5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200" name="Google Shape;2200;p5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201" name="Google Shape;2201;p5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202" name="Google Shape;2202;p5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203" name="Google Shape;2203;p5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204" name="Google Shape;2204;p5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205" name="Google Shape;2205;p5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206" name="Google Shape;2206;p5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207" name="Google Shape;2207;p5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208" name="Google Shape;2208;p5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09" name="Google Shape;2209;p5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10" name="Google Shape;2210;p5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11" name="Google Shape;2211;p5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12" name="Google Shape;2212;p5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213" name="Google Shape;2213;p5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214" name="Google Shape;2214;p56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56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16" name="Google Shape;2216;p56"/>
          <p:cNvCxnSpPr>
            <a:stCxn id="2215" idx="1"/>
            <a:endCxn id="221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17" name="Google Shape;2217;p5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218" name="Google Shape;2218;p5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219" name="Google Shape;2219;p5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225" name="Google Shape;2225;p5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6" name="Google Shape;2226;p5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227" name="Google Shape;2227;p5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8" name="Google Shape;2228;p5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9" name="Google Shape;2229;p5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0" name="Google Shape;2230;p5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1" name="Google Shape;2231;p5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Google Shape;2232;p5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3" name="Google Shape;2233;p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4" name="Google Shape;2234;p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5" name="Google Shape;2235;p5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6" name="Google Shape;2236;p5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7" name="Google Shape;2237;p5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8" name="Google Shape;2238;p5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9" name="Google Shape;2239;p5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0" name="Google Shape;2240;p5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1" name="Google Shape;2241;p5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242" name="Google Shape;2242;p5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243" name="Google Shape;2243;p5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244" name="Google Shape;2244;p5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245" name="Google Shape;2245;p5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246" name="Google Shape;2246;p5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247" name="Google Shape;2247;p5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248" name="Google Shape;2248;p5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249" name="Google Shape;2249;p5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250" name="Google Shape;2250;p57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251" name="Google Shape;2251;p5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252" name="Google Shape;2252;p5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53" name="Google Shape;2253;p5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54" name="Google Shape;2254;p5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55" name="Google Shape;2255;p5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56" name="Google Shape;2256;p5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257" name="Google Shape;2257;p5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258" name="Google Shape;2258;p57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p57"/>
          <p:cNvSpPr/>
          <p:nvPr/>
        </p:nvSpPr>
        <p:spPr>
          <a:xfrm rot="5400000">
            <a:off x="2385375" y="31284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60" name="Google Shape;2260;p57"/>
          <p:cNvCxnSpPr>
            <a:stCxn id="2259" idx="1"/>
            <a:endCxn id="2255" idx="2"/>
          </p:cNvCxnSpPr>
          <p:nvPr/>
        </p:nvCxnSpPr>
        <p:spPr>
          <a:xfrm rot="-5400000">
            <a:off x="4533975" y="-93375"/>
            <a:ext cx="1919700" cy="50970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61" name="Google Shape;2261;p5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262" name="Google Shape;2262;p5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263" name="Google Shape;2263;p5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269" name="Google Shape;2269;p5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0" name="Google Shape;2270;p5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271" name="Google Shape;2271;p5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2" name="Google Shape;2272;p5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3" name="Google Shape;2273;p5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5" name="Google Shape;2275;p5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5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7" name="Google Shape;2277;p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8" name="Google Shape;2278;p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5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Google Shape;2282;p5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3" name="Google Shape;2283;p5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4" name="Google Shape;2284;p5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5" name="Google Shape;2285;p5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286" name="Google Shape;2286;p5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287" name="Google Shape;2287;p5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288" name="Google Shape;2288;p5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289" name="Google Shape;2289;p5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290" name="Google Shape;2290;p5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291" name="Google Shape;2291;p5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292" name="Google Shape;2292;p5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293" name="Google Shape;2293;p5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294" name="Google Shape;2294;p58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295" name="Google Shape;2295;p5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296" name="Google Shape;2296;p5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97" name="Google Shape;2297;p5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98" name="Google Shape;2298;p5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299" name="Google Shape;2299;p5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00" name="Google Shape;2300;p5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301" name="Google Shape;2301;p5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302" name="Google Shape;2302;p58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p5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04" name="Google Shape;2304;p58"/>
          <p:cNvCxnSpPr>
            <a:stCxn id="2303" idx="0"/>
            <a:endCxn id="229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05" name="Google Shape;2305;p58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bbox with max score. Let’s denote it “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” </a:t>
            </a:r>
            <a:endParaRPr lang="en-GB"/>
          </a:p>
        </p:txBody>
      </p:sp>
      <p:sp>
        <p:nvSpPr>
          <p:cNvPr id="2306" name="Google Shape;2306;p58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307" name="Google Shape;2307;p5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308" name="Google Shape;2308;p5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5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314" name="Google Shape;2314;p5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5" name="Google Shape;2315;p5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316" name="Google Shape;2316;p5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5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5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5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0" name="Google Shape;2320;p5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5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5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5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4" name="Google Shape;2324;p5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5" name="Google Shape;2325;p5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6" name="Google Shape;2326;p5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7" name="Google Shape;2327;p5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8" name="Google Shape;2328;p5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9" name="Google Shape;2329;p5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0" name="Google Shape;2330;p5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331" name="Google Shape;2331;p5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332" name="Google Shape;2332;p5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333" name="Google Shape;2333;p5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334" name="Google Shape;2334;p5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335" name="Google Shape;2335;p5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336" name="Google Shape;2336;p5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337" name="Google Shape;2337;p5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338" name="Google Shape;2338;p5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339" name="Google Shape;2339;p59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340" name="Google Shape;2340;p5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341" name="Google Shape;2341;p5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42" name="Google Shape;2342;p5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43" name="Google Shape;2343;p5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44" name="Google Shape;2344;p5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45" name="Google Shape;2345;p5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346" name="Google Shape;2346;p5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347" name="Google Shape;2347;p59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p59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49" name="Google Shape;2349;p59"/>
          <p:cNvCxnSpPr>
            <a:stCxn id="2348" idx="0"/>
            <a:endCxn id="233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50" name="Google Shape;2350;p59"/>
          <p:cNvSpPr txBox="1"/>
          <p:nvPr/>
        </p:nvSpPr>
        <p:spPr>
          <a:xfrm>
            <a:off x="5164400" y="2076925"/>
            <a:ext cx="262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“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” with others less score (</a:t>
            </a:r>
            <a:r>
              <a:rPr lang="en-GB">
                <a:solidFill>
                  <a:schemeClr val="dk1"/>
                </a:solidFill>
              </a:rPr>
              <a:t>non-zero!</a:t>
            </a:r>
            <a:r>
              <a:rPr lang="en-GB"/>
              <a:t>) bboxes. Let’s denote it “</a:t>
            </a:r>
            <a:r>
              <a:rPr lang="en-GB">
                <a:solidFill>
                  <a:srgbClr val="00FF00"/>
                </a:solidFill>
              </a:rPr>
              <a:t>bbox_cur</a:t>
            </a:r>
            <a:r>
              <a:rPr lang="en-GB"/>
              <a:t>” </a:t>
            </a:r>
            <a:endParaRPr lang="en-GB"/>
          </a:p>
        </p:txBody>
      </p:sp>
      <p:sp>
        <p:nvSpPr>
          <p:cNvPr id="2351" name="Google Shape;2351;p59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52" name="Google Shape;2352;p59"/>
          <p:cNvCxnSpPr>
            <a:stCxn id="2351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53" name="Google Shape;2353;p5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354" name="Google Shape;2354;p5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355" name="Google Shape;2355;p5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6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361" name="Google Shape;2361;p6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2" name="Google Shape;2362;p6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363" name="Google Shape;2363;p6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4" name="Google Shape;2364;p6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5" name="Google Shape;2365;p6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6" name="Google Shape;2366;p6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7" name="Google Shape;2367;p6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8" name="Google Shape;2368;p6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Google Shape;2369;p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1" name="Google Shape;2371;p6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2" name="Google Shape;2372;p6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3" name="Google Shape;2373;p6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4" name="Google Shape;2374;p6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6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6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7" name="Google Shape;2377;p6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378" name="Google Shape;2378;p6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379" name="Google Shape;2379;p6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380" name="Google Shape;2380;p6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381" name="Google Shape;2381;p6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382" name="Google Shape;2382;p6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383" name="Google Shape;2383;p6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384" name="Google Shape;2384;p6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385" name="Google Shape;2385;p6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386" name="Google Shape;2386;p60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0.3</a:t>
            </a:r>
            <a:endParaRPr sz="600"/>
          </a:p>
        </p:txBody>
      </p:sp>
      <p:sp>
        <p:nvSpPr>
          <p:cNvPr id="2387" name="Google Shape;2387;p6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388" name="Google Shape;2388;p6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89" name="Google Shape;2389;p6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90" name="Google Shape;2390;p6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91" name="Google Shape;2391;p6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392" name="Google Shape;2392;p6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393" name="Google Shape;2393;p6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394" name="Google Shape;2394;p60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60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96" name="Google Shape;2396;p60"/>
          <p:cNvCxnSpPr>
            <a:stCxn id="2395" idx="0"/>
            <a:endCxn id="238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97" name="Google Shape;2397;p60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00FF00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00FF00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398" name="Google Shape;2398;p60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99" name="Google Shape;2399;p60"/>
          <p:cNvCxnSpPr>
            <a:stCxn id="2398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0" name="Google Shape;2400;p6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401" name="Google Shape;2401;p6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02" name="Google Shape;2402;p6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408" name="Google Shape;2408;p6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9" name="Google Shape;2409;p6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410" name="Google Shape;2410;p6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1" name="Google Shape;2411;p6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2" name="Google Shape;2412;p6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3" name="Google Shape;2413;p6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4" name="Google Shape;2414;p6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" name="Google Shape;2415;p6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6" name="Google Shape;2416;p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7" name="Google Shape;2417;p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8" name="Google Shape;2418;p6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9" name="Google Shape;2419;p6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0" name="Google Shape;2420;p6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1" name="Google Shape;2421;p6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2" name="Google Shape;2422;p6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3" name="Google Shape;2423;p6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4" name="Google Shape;2424;p6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425" name="Google Shape;2425;p6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426" name="Google Shape;2426;p6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427" name="Google Shape;2427;p6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428" name="Google Shape;2428;p6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429" name="Google Shape;2429;p6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430" name="Google Shape;2430;p6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431" name="Google Shape;2431;p6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432" name="Google Shape;2432;p6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433" name="Google Shape;2433;p61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434" name="Google Shape;2434;p6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435" name="Google Shape;2435;p6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36" name="Google Shape;2436;p6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37" name="Google Shape;2437;p6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38" name="Google Shape;2438;p6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39" name="Google Shape;2439;p6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440" name="Google Shape;2440;p6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41" name="Google Shape;2441;p61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2" name="Google Shape;2442;p61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43" name="Google Shape;2443;p61"/>
          <p:cNvCxnSpPr>
            <a:stCxn id="2442" idx="0"/>
            <a:endCxn id="243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44" name="Google Shape;2444;p61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00FF00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00FF00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445" name="Google Shape;2445;p61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46" name="Google Shape;2446;p61"/>
          <p:cNvCxnSpPr>
            <a:stCxn id="2445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47" name="Google Shape;2447;p61"/>
          <p:cNvSpPr txBox="1"/>
          <p:nvPr/>
        </p:nvSpPr>
        <p:spPr>
          <a:xfrm>
            <a:off x="4396125" y="2737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case: set to 0.</a:t>
            </a:r>
            <a:endParaRPr lang="en-GB"/>
          </a:p>
        </p:txBody>
      </p:sp>
      <p:cxnSp>
        <p:nvCxnSpPr>
          <p:cNvPr id="2448" name="Google Shape;2448;p61"/>
          <p:cNvCxnSpPr/>
          <p:nvPr/>
        </p:nvCxnSpPr>
        <p:spPr>
          <a:xfrm rot="10800000">
            <a:off x="1497625" y="1517775"/>
            <a:ext cx="2968800" cy="132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9" name="Google Shape;2449;p6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450" name="Google Shape;2450;p6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51" name="Google Shape;2451;p6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48" name="Google Shape;148;p1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51" name="Google Shape;151;p18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54" name="Google Shape;154;p18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56" name="Google Shape;156;p1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57" name="Google Shape;157;p1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8" name="Google Shape;158;p1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60" name="Google Shape;160;p1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62" name="Google Shape;162;p18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64" name="Google Shape;164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457" name="Google Shape;2457;p6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8" name="Google Shape;2458;p6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459" name="Google Shape;2459;p6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" name="Google Shape;2460;p6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1" name="Google Shape;2461;p6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6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6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5" name="Google Shape;2465;p6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6" name="Google Shape;2466;p6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7" name="Google Shape;2467;p6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8" name="Google Shape;2468;p6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1" name="Google Shape;2471;p6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2" name="Google Shape;2472;p6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3" name="Google Shape;2473;p6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474" name="Google Shape;2474;p6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475" name="Google Shape;2475;p6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476" name="Google Shape;2476;p6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477" name="Google Shape;2477;p6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478" name="Google Shape;2478;p6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479" name="Google Shape;2479;p6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480" name="Google Shape;2480;p6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481" name="Google Shape;2481;p6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482" name="Google Shape;2482;p62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483" name="Google Shape;2483;p6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484" name="Google Shape;2484;p6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85" name="Google Shape;2485;p6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86" name="Google Shape;2486;p6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87" name="Google Shape;2487;p6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488" name="Google Shape;2488;p6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489" name="Google Shape;2489;p6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90" name="Google Shape;2490;p62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Google Shape;2491;p6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92" name="Google Shape;2492;p62"/>
          <p:cNvCxnSpPr>
            <a:stCxn id="2491" idx="0"/>
            <a:endCxn id="2481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93" name="Google Shape;2493;p6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494" name="Google Shape;2494;p6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95" name="Google Shape;2495;p62"/>
          <p:cNvCxnSpPr>
            <a:stCxn id="2494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96" name="Google Shape;2496;p62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497" name="Google Shape;2497;p6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98" name="Google Shape;2498;p6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504" name="Google Shape;2504;p6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5" name="Google Shape;2505;p6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506" name="Google Shape;2506;p6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7" name="Google Shape;2507;p6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8" name="Google Shape;2508;p6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9" name="Google Shape;2509;p6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Google Shape;2510;p6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1" name="Google Shape;2511;p6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2" name="Google Shape;2512;p6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6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4" name="Google Shape;2514;p6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5" name="Google Shape;2515;p6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6" name="Google Shape;2516;p6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Google Shape;2517;p6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8" name="Google Shape;2518;p6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9" name="Google Shape;2519;p6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6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521" name="Google Shape;2521;p6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522" name="Google Shape;2522;p6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523" name="Google Shape;2523;p6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524" name="Google Shape;2524;p6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525" name="Google Shape;2525;p6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526" name="Google Shape;2526;p6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527" name="Google Shape;2527;p6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528" name="Google Shape;2528;p6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529" name="Google Shape;2529;p6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530" name="Google Shape;2530;p6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531" name="Google Shape;2531;p6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32" name="Google Shape;2532;p6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33" name="Google Shape;2533;p6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34" name="Google Shape;2534;p6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35" name="Google Shape;2535;p6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536" name="Google Shape;2536;p6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37" name="Google Shape;2537;p63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6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39" name="Google Shape;2539;p63"/>
          <p:cNvCxnSpPr>
            <a:stCxn id="2538" idx="0"/>
            <a:endCxn id="252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40" name="Google Shape;2540;p63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541" name="Google Shape;2541;p63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542" name="Google Shape;2542;p63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43" name="Google Shape;2543;p63"/>
          <p:cNvCxnSpPr>
            <a:stCxn id="254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44" name="Google Shape;2544;p6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545" name="Google Shape;2545;p6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546" name="Google Shape;2546;p6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6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552" name="Google Shape;2552;p6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3" name="Google Shape;2553;p6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554" name="Google Shape;2554;p6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5" name="Google Shape;2555;p6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6" name="Google Shape;2556;p6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7" name="Google Shape;2557;p6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8" name="Google Shape;2558;p6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9" name="Google Shape;2559;p6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" name="Google Shape;2560;p6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1" name="Google Shape;2561;p6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2" name="Google Shape;2562;p6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3" name="Google Shape;2563;p6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4" name="Google Shape;2564;p6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5" name="Google Shape;2565;p6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6" name="Google Shape;2566;p6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7" name="Google Shape;2567;p6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8" name="Google Shape;2568;p6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569" name="Google Shape;2569;p6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570" name="Google Shape;2570;p6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571" name="Google Shape;2571;p6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572" name="Google Shape;2572;p6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573" name="Google Shape;2573;p6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574" name="Google Shape;2574;p6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575" name="Google Shape;2575;p6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576" name="Google Shape;2576;p6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577" name="Google Shape;2577;p64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578" name="Google Shape;2578;p6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579" name="Google Shape;2579;p6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80" name="Google Shape;2580;p6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81" name="Google Shape;2581;p6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82" name="Google Shape;2582;p6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583" name="Google Shape;2583;p6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584" name="Google Shape;2584;p6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5" name="Google Shape;2585;p6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pic>
        <p:nvPicPr>
          <p:cNvPr id="2586" name="Google Shape;2586;p64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7" name="Google Shape;2587;p64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88" name="Google Shape;2588;p64"/>
          <p:cNvCxnSpPr>
            <a:stCxn id="2587" idx="0"/>
            <a:endCxn id="2576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89" name="Google Shape;2589;p64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590" name="Google Shape;2590;p64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case: continue.</a:t>
            </a:r>
            <a:endParaRPr lang="en-GB"/>
          </a:p>
        </p:txBody>
      </p:sp>
      <p:sp>
        <p:nvSpPr>
          <p:cNvPr id="2591" name="Google Shape;2591;p6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00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592" name="Google Shape;2592;p64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93" name="Google Shape;2593;p64"/>
          <p:cNvCxnSpPr>
            <a:stCxn id="259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94" name="Google Shape;2594;p6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595" name="Google Shape;2595;p6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601" name="Google Shape;2601;p6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2" name="Google Shape;2602;p6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603" name="Google Shape;2603;p6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4" name="Google Shape;2604;p6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5" name="Google Shape;2605;p6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6" name="Google Shape;2606;p6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7" name="Google Shape;2607;p6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8" name="Google Shape;2608;p6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9" name="Google Shape;2609;p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0" name="Google Shape;2610;p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1" name="Google Shape;2611;p6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2" name="Google Shape;2612;p6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3" name="Google Shape;2613;p6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4" name="Google Shape;2614;p6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5" name="Google Shape;2615;p6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6" name="Google Shape;2616;p6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7" name="Google Shape;2617;p6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618" name="Google Shape;2618;p6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619" name="Google Shape;2619;p6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620" name="Google Shape;2620;p6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621" name="Google Shape;2621;p6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622" name="Google Shape;2622;p6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623" name="Google Shape;2623;p6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624" name="Google Shape;2624;p6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625" name="Google Shape;2625;p6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626" name="Google Shape;2626;p65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627" name="Google Shape;2627;p6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628" name="Google Shape;2628;p6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29" name="Google Shape;2629;p6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30" name="Google Shape;2630;p6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31" name="Google Shape;2631;p6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32" name="Google Shape;2632;p6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633" name="Google Shape;2633;p6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634" name="Google Shape;2634;p65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Google Shape;2635;p6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36" name="Google Shape;2636;p65"/>
          <p:cNvCxnSpPr>
            <a:stCxn id="2635" idx="0"/>
            <a:endCxn id="262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7" name="Google Shape;2637;p65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638" name="Google Shape;2638;p6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39" name="Google Shape;2639;p65"/>
          <p:cNvCxnSpPr>
            <a:stCxn id="2638" idx="1"/>
            <a:endCxn id="2640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40" name="Google Shape;2640;p6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641" name="Google Shape;2641;p6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642" name="Google Shape;2642;p6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6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648" name="Google Shape;2648;p6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9" name="Google Shape;2649;p6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650" name="Google Shape;2650;p6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1" name="Google Shape;2651;p6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2" name="Google Shape;2652;p6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3" name="Google Shape;2653;p6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4" name="Google Shape;2654;p6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5" name="Google Shape;2655;p6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6" name="Google Shape;2656;p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7" name="Google Shape;2657;p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8" name="Google Shape;2658;p6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9" name="Google Shape;2659;p6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0" name="Google Shape;2660;p6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1" name="Google Shape;2661;p6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4" name="Google Shape;2664;p6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665" name="Google Shape;2665;p6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666" name="Google Shape;2666;p6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667" name="Google Shape;2667;p6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668" name="Google Shape;2668;p6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669" name="Google Shape;2669;p6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670" name="Google Shape;2670;p6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671" name="Google Shape;2671;p6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672" name="Google Shape;2672;p6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673" name="Google Shape;2673;p66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674" name="Google Shape;2674;p6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675" name="Google Shape;2675;p6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76" name="Google Shape;2676;p6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77" name="Google Shape;2677;p6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78" name="Google Shape;2678;p6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679" name="Google Shape;2679;p6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680" name="Google Shape;2680;p6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681" name="Google Shape;2681;p66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Google Shape;2682;p66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83" name="Google Shape;2683;p66"/>
          <p:cNvCxnSpPr>
            <a:stCxn id="2682" idx="0"/>
            <a:endCxn id="267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84" name="Google Shape;2684;p66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685" name="Google Shape;2685;p66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86" name="Google Shape;2686;p66"/>
          <p:cNvCxnSpPr>
            <a:stCxn id="2685" idx="1"/>
            <a:endCxn id="268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87" name="Google Shape;2687;p6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688" name="Google Shape;2688;p66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689" name="Google Shape;2689;p6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690" name="Google Shape;2690;p6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6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696" name="Google Shape;2696;p6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7" name="Google Shape;2697;p6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698" name="Google Shape;2698;p6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9" name="Google Shape;2699;p6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0" name="Google Shape;2700;p6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1" name="Google Shape;2701;p6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2" name="Google Shape;2702;p6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3" name="Google Shape;2703;p6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4" name="Google Shape;2704;p6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5" name="Google Shape;2705;p6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6" name="Google Shape;2706;p6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7" name="Google Shape;2707;p6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8" name="Google Shape;2708;p6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9" name="Google Shape;2709;p6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0" name="Google Shape;2710;p6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1" name="Google Shape;2711;p6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2" name="Google Shape;2712;p6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713" name="Google Shape;2713;p6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714" name="Google Shape;2714;p6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715" name="Google Shape;2715;p6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716" name="Google Shape;2716;p6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717" name="Google Shape;2717;p6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718" name="Google Shape;2718;p6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719" name="Google Shape;2719;p6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720" name="Google Shape;2720;p6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721" name="Google Shape;2721;p67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722" name="Google Shape;2722;p6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723" name="Google Shape;2723;p6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24" name="Google Shape;2724;p6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25" name="Google Shape;2725;p6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26" name="Google Shape;2726;p6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27" name="Google Shape;2727;p6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728" name="Google Shape;2728;p6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29" name="Google Shape;2729;p67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Google Shape;2730;p67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31" name="Google Shape;2731;p67"/>
          <p:cNvCxnSpPr>
            <a:stCxn id="2730" idx="0"/>
            <a:endCxn id="2720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32" name="Google Shape;2732;p6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733" name="Google Shape;2733;p67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34" name="Google Shape;2734;p67"/>
          <p:cNvCxnSpPr>
            <a:stCxn id="2733" idx="1"/>
            <a:endCxn id="2735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35" name="Google Shape;2735;p6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736" name="Google Shape;2736;p67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737" name="Google Shape;2737;p67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case: continue.</a:t>
            </a:r>
            <a:endParaRPr lang="en-GB"/>
          </a:p>
        </p:txBody>
      </p:sp>
      <p:sp>
        <p:nvSpPr>
          <p:cNvPr id="2738" name="Google Shape;2738;p6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739" name="Google Shape;2739;p6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6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745" name="Google Shape;2745;p6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6" name="Google Shape;2746;p6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747" name="Google Shape;2747;p6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8" name="Google Shape;2748;p6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9" name="Google Shape;2749;p6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0" name="Google Shape;2750;p6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1" name="Google Shape;2751;p6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2" name="Google Shape;2752;p6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3" name="Google Shape;2753;p6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4" name="Google Shape;2754;p6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5" name="Google Shape;2755;p6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6" name="Google Shape;2756;p6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7" name="Google Shape;2757;p6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8" name="Google Shape;2758;p6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9" name="Google Shape;2759;p6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0" name="Google Shape;2760;p6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1" name="Google Shape;2761;p6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762" name="Google Shape;2762;p6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763" name="Google Shape;2763;p6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764" name="Google Shape;2764;p6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765" name="Google Shape;2765;p6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766" name="Google Shape;2766;p6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767" name="Google Shape;2767;p6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768" name="Google Shape;2768;p6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769" name="Google Shape;2769;p6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770" name="Google Shape;2770;p68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771" name="Google Shape;2771;p6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772" name="Google Shape;2772;p6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73" name="Google Shape;2773;p6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74" name="Google Shape;2774;p6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75" name="Google Shape;2775;p6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776" name="Google Shape;2776;p6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777" name="Google Shape;2777;p6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78" name="Google Shape;2778;p68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Google Shape;2779;p6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80" name="Google Shape;2780;p68"/>
          <p:cNvCxnSpPr>
            <a:stCxn id="2779" idx="0"/>
            <a:endCxn id="2769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1" name="Google Shape;2781;p68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782" name="Google Shape;2782;p6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83" name="Google Shape;2783;p68"/>
          <p:cNvCxnSpPr>
            <a:stCxn id="2782" idx="1"/>
            <a:endCxn id="2784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4" name="Google Shape;2784;p68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785" name="Google Shape;2785;p68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FF9900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786" name="Google Shape;2786;p68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case: continue.</a:t>
            </a:r>
            <a:endParaRPr lang="en-GB"/>
          </a:p>
        </p:txBody>
      </p:sp>
      <p:sp>
        <p:nvSpPr>
          <p:cNvPr id="2787" name="Google Shape;2787;p68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this procedure for other “bbox_cur”. After that ...</a:t>
            </a:r>
            <a:endParaRPr lang="en-GB"/>
          </a:p>
        </p:txBody>
      </p:sp>
      <p:sp>
        <p:nvSpPr>
          <p:cNvPr id="2788" name="Google Shape;2788;p6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789" name="Google Shape;2789;p6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6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795" name="Google Shape;2795;p6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6" name="Google Shape;2796;p6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797" name="Google Shape;2797;p6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8" name="Google Shape;2798;p6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9" name="Google Shape;2799;p6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0" name="Google Shape;2800;p6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1" name="Google Shape;2801;p6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2" name="Google Shape;2802;p6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3" name="Google Shape;2803;p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4" name="Google Shape;2804;p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5" name="Google Shape;2805;p6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6" name="Google Shape;2806;p6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7" name="Google Shape;2807;p6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8" name="Google Shape;2808;p6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9" name="Google Shape;2809;p6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0" name="Google Shape;2810;p6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1" name="Google Shape;2811;p6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812" name="Google Shape;2812;p6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813" name="Google Shape;2813;p6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814" name="Google Shape;2814;p6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815" name="Google Shape;2815;p6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816" name="Google Shape;2816;p6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817" name="Google Shape;2817;p6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818" name="Google Shape;2818;p6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819" name="Google Shape;2819;p6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820" name="Google Shape;2820;p69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21" name="Google Shape;2821;p6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822" name="Google Shape;2822;p6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23" name="Google Shape;2823;p6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24" name="Google Shape;2824;p6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25" name="Google Shape;2825;p6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26" name="Google Shape;2826;p6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827" name="Google Shape;2827;p6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28" name="Google Shape;2828;p69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Google Shape;2829;p69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bbox with big score. Let’s denote it “</a:t>
            </a:r>
            <a:r>
              <a:rPr lang="en-GB">
                <a:solidFill>
                  <a:srgbClr val="0000FF"/>
                </a:solidFill>
              </a:rPr>
              <a:t>bbox_max</a:t>
            </a:r>
            <a:r>
              <a:rPr lang="en-GB"/>
              <a:t>” </a:t>
            </a:r>
            <a:endParaRPr lang="en-GB"/>
          </a:p>
        </p:txBody>
      </p:sp>
      <p:sp>
        <p:nvSpPr>
          <p:cNvPr id="2830" name="Google Shape;2830;p6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831" name="Google Shape;2831;p69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32" name="Google Shape;2832;p69"/>
          <p:cNvCxnSpPr>
            <a:stCxn id="283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33" name="Google Shape;2833;p6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834" name="Google Shape;2834;p6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7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840" name="Google Shape;2840;p7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1" name="Google Shape;2841;p7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842" name="Google Shape;2842;p7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3" name="Google Shape;2843;p7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4" name="Google Shape;2844;p7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5" name="Google Shape;2845;p7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6" name="Google Shape;2846;p7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7" name="Google Shape;2847;p7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8" name="Google Shape;2848;p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9" name="Google Shape;2849;p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0" name="Google Shape;2850;p7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1" name="Google Shape;2851;p7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2" name="Google Shape;2852;p7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3" name="Google Shape;2853;p7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4" name="Google Shape;2854;p7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5" name="Google Shape;2855;p7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6" name="Google Shape;2856;p7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857" name="Google Shape;2857;p7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858" name="Google Shape;2858;p7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859" name="Google Shape;2859;p7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860" name="Google Shape;2860;p7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861" name="Google Shape;2861;p7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862" name="Google Shape;2862;p7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863" name="Google Shape;2863;p7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864" name="Google Shape;2864;p7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865" name="Google Shape;2865;p7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66" name="Google Shape;2866;p7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867" name="Google Shape;2867;p7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68" name="Google Shape;2868;p7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69" name="Google Shape;2869;p7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70" name="Google Shape;2870;p7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871" name="Google Shape;2871;p7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872" name="Google Shape;2872;p7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73" name="Google Shape;2873;p70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7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875" name="Google Shape;2875;p70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76" name="Google Shape;2876;p70"/>
          <p:cNvCxnSpPr>
            <a:stCxn id="2875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77" name="Google Shape;2877;p70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878" name="Google Shape;2878;p70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79" name="Google Shape;2879;p70"/>
          <p:cNvCxnSpPr>
            <a:stCxn id="2878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80" name="Google Shape;2880;p7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881" name="Google Shape;2881;p7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7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887" name="Google Shape;2887;p7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8" name="Google Shape;2888;p7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889" name="Google Shape;2889;p7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0" name="Google Shape;2890;p7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1" name="Google Shape;2891;p7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2" name="Google Shape;2892;p7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3" name="Google Shape;2893;p7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4" name="Google Shape;2894;p7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5" name="Google Shape;2895;p7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6" name="Google Shape;2896;p7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7" name="Google Shape;2897;p7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8" name="Google Shape;2898;p7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9" name="Google Shape;2899;p7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0" name="Google Shape;2900;p7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1" name="Google Shape;2901;p7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2" name="Google Shape;2902;p7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3" name="Google Shape;2903;p7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904" name="Google Shape;2904;p7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905" name="Google Shape;2905;p7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906" name="Google Shape;2906;p7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907" name="Google Shape;2907;p7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908" name="Google Shape;2908;p7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909" name="Google Shape;2909;p7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910" name="Google Shape;2910;p7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911" name="Google Shape;2911;p7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912" name="Google Shape;2912;p71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13" name="Google Shape;2913;p7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914" name="Google Shape;2914;p7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15" name="Google Shape;2915;p7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16" name="Google Shape;2916;p7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17" name="Google Shape;2917;p7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18" name="Google Shape;2918;p7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919" name="Google Shape;2919;p7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920" name="Google Shape;2920;p71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1" name="Google Shape;2921;p7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0.1</a:t>
            </a:r>
            <a:endParaRPr sz="600"/>
          </a:p>
        </p:txBody>
      </p:sp>
      <p:sp>
        <p:nvSpPr>
          <p:cNvPr id="2922" name="Google Shape;2922;p7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23" name="Google Shape;2923;p71"/>
          <p:cNvCxnSpPr>
            <a:stCxn id="292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24" name="Google Shape;2924;p7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925" name="Google Shape;2925;p71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26" name="Google Shape;2926;p71"/>
          <p:cNvCxnSpPr>
            <a:stCxn id="2925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27" name="Google Shape;2927;p71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0000FF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928" name="Google Shape;2928;p7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929" name="Google Shape;2929;p7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71" name="Google Shape;171;p1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174" name="Google Shape;174;p1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177" name="Google Shape;177;p19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79" name="Google Shape;179;p1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180" name="Google Shape;180;p1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1" name="Google Shape;181;p1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1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183" name="Google Shape;183;p1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185" name="Google Shape;185;p1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1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187" name="Google Shape;187;p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189" name="Google Shape;189;p19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191" name="Google Shape;191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7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935" name="Google Shape;2935;p7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6" name="Google Shape;2936;p7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937" name="Google Shape;2937;p7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8" name="Google Shape;2938;p7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9" name="Google Shape;2939;p7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0" name="Google Shape;2940;p7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1" name="Google Shape;2941;p7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2" name="Google Shape;2942;p7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3" name="Google Shape;2943;p7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4" name="Google Shape;2944;p7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5" name="Google Shape;2945;p7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6" name="Google Shape;2946;p7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7" name="Google Shape;2947;p7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8" name="Google Shape;2948;p7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9" name="Google Shape;2949;p7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0" name="Google Shape;2950;p7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1" name="Google Shape;2951;p7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2952" name="Google Shape;2952;p7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2953" name="Google Shape;2953;p7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2954" name="Google Shape;2954;p7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2955" name="Google Shape;2955;p7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2956" name="Google Shape;2956;p7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2957" name="Google Shape;2957;p7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2958" name="Google Shape;2958;p7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2959" name="Google Shape;2959;p7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2960" name="Google Shape;2960;p72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61" name="Google Shape;2961;p7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2962" name="Google Shape;2962;p7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63" name="Google Shape;2963;p7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64" name="Google Shape;2964;p7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65" name="Google Shape;2965;p7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2966" name="Google Shape;2966;p7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2967" name="Google Shape;2967;p7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968" name="Google Shape;2968;p72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p72"/>
          <p:cNvSpPr txBox="1"/>
          <p:nvPr/>
        </p:nvSpPr>
        <p:spPr>
          <a:xfrm>
            <a:off x="1690132" y="122120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 </a:t>
            </a:r>
            <a:r>
              <a:rPr lang="en-GB" sz="1000" b="1">
                <a:solidFill>
                  <a:srgbClr val="FF0000"/>
                </a:solidFill>
              </a:rPr>
              <a:t>0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2970" name="Google Shape;2970;p7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71" name="Google Shape;2971;p72"/>
          <p:cNvCxnSpPr>
            <a:stCxn id="2970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2" name="Google Shape;2972;p7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next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973" name="Google Shape;2973;p72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74" name="Google Shape;2974;p72"/>
          <p:cNvCxnSpPr>
            <a:stCxn id="2973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5" name="Google Shape;2975;p72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IoU(</a:t>
            </a:r>
            <a:r>
              <a:rPr lang="en-GB">
                <a:solidFill>
                  <a:srgbClr val="0000FF"/>
                </a:solidFill>
              </a:rPr>
              <a:t>bbox_max</a:t>
            </a:r>
            <a:r>
              <a:rPr lang="en-GB"/>
              <a:t>,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) &gt; 0.5 then set 0 score to </a:t>
            </a:r>
            <a:r>
              <a:rPr lang="en-GB">
                <a:solidFill>
                  <a:srgbClr val="FF00FF"/>
                </a:solidFill>
              </a:rPr>
              <a:t>bbox_cur</a:t>
            </a:r>
            <a:r>
              <a:rPr lang="en-GB"/>
              <a:t>.</a:t>
            </a:r>
            <a:endParaRPr lang="en-GB"/>
          </a:p>
        </p:txBody>
      </p:sp>
      <p:sp>
        <p:nvSpPr>
          <p:cNvPr id="2976" name="Google Shape;2976;p72"/>
          <p:cNvSpPr txBox="1"/>
          <p:nvPr/>
        </p:nvSpPr>
        <p:spPr>
          <a:xfrm>
            <a:off x="4418625" y="35007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case: set to 0.</a:t>
            </a:r>
            <a:endParaRPr lang="en-GB"/>
          </a:p>
        </p:txBody>
      </p:sp>
      <p:cxnSp>
        <p:nvCxnSpPr>
          <p:cNvPr id="2977" name="Google Shape;2977;p72"/>
          <p:cNvCxnSpPr>
            <a:endCxn id="2969" idx="2"/>
          </p:cNvCxnSpPr>
          <p:nvPr/>
        </p:nvCxnSpPr>
        <p:spPr>
          <a:xfrm rot="10800000">
            <a:off x="1880182" y="1467502"/>
            <a:ext cx="2582700" cy="21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8" name="Google Shape;2978;p72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this procedure for other “bbox_max” and for other corresponding “bbox_cur”.</a:t>
            </a:r>
            <a:endParaRPr lang="en-GB"/>
          </a:p>
        </p:txBody>
      </p:sp>
      <p:sp>
        <p:nvSpPr>
          <p:cNvPr id="2979" name="Google Shape;2979;p7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980" name="Google Shape;2980;p7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7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class: dog</a:t>
            </a:r>
            <a:endParaRPr sz="600"/>
          </a:p>
        </p:txBody>
      </p:sp>
      <p:sp>
        <p:nvSpPr>
          <p:cNvPr id="2986" name="Google Shape;2986;p7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7" name="Google Shape;2987;p7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1x98</a:t>
            </a:r>
            <a:endParaRPr sz="600"/>
          </a:p>
        </p:txBody>
      </p:sp>
      <p:cxnSp>
        <p:nvCxnSpPr>
          <p:cNvPr id="2988" name="Google Shape;2988;p7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9" name="Google Shape;2989;p7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0" name="Google Shape;2990;p7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1" name="Google Shape;2991;p7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2" name="Google Shape;2992;p7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3" name="Google Shape;2993;p7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4" name="Google Shape;2994;p7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5" name="Google Shape;2995;p7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6" name="Google Shape;2996;p7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7" name="Google Shape;2997;p7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8" name="Google Shape;2998;p7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9" name="Google Shape;2999;p7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0" name="Google Shape;3000;p7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1" name="Google Shape;3001;p7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2" name="Google Shape;3002;p7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bb20</a:t>
            </a:r>
            <a:endParaRPr sz="600"/>
          </a:p>
        </p:txBody>
      </p:sp>
      <p:sp>
        <p:nvSpPr>
          <p:cNvPr id="3003" name="Google Shape;3003;p7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004" name="Google Shape;3004;p7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bb7</a:t>
            </a:r>
            <a:endParaRPr sz="600"/>
          </a:p>
        </p:txBody>
      </p:sp>
      <p:sp>
        <p:nvSpPr>
          <p:cNvPr id="3005" name="Google Shape;3005;p7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bb47</a:t>
            </a:r>
            <a:endParaRPr sz="600"/>
          </a:p>
        </p:txBody>
      </p:sp>
      <p:sp>
        <p:nvSpPr>
          <p:cNvPr id="3006" name="Google Shape;3006;p7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007" name="Google Shape;3007;p7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bb15</a:t>
            </a:r>
            <a:endParaRPr sz="600"/>
          </a:p>
        </p:txBody>
      </p:sp>
      <p:sp>
        <p:nvSpPr>
          <p:cNvPr id="3008" name="Google Shape;3008;p7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bb8</a:t>
            </a:r>
            <a:endParaRPr sz="600"/>
          </a:p>
        </p:txBody>
      </p:sp>
      <p:sp>
        <p:nvSpPr>
          <p:cNvPr id="3009" name="Google Shape;3009;p7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10" name="Google Shape;3010;p7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0.5</a:t>
            </a:r>
            <a:endParaRPr sz="600"/>
          </a:p>
        </p:txBody>
      </p:sp>
      <p:sp>
        <p:nvSpPr>
          <p:cNvPr id="3011" name="Google Shape;3011;p73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3012" name="Google Shape;3012;p7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0.2</a:t>
            </a:r>
            <a:endParaRPr sz="600"/>
          </a:p>
        </p:txBody>
      </p:sp>
      <p:sp>
        <p:nvSpPr>
          <p:cNvPr id="3013" name="Google Shape;3013;p7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3014" name="Google Shape;3014;p7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3015" name="Google Shape;3015;p7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3016" name="Google Shape;3016;p7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0</a:t>
            </a:r>
            <a:endParaRPr sz="600"/>
          </a:p>
        </p:txBody>
      </p:sp>
      <p:sp>
        <p:nvSpPr>
          <p:cNvPr id="3017" name="Google Shape;3017;p7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(dog) scores for each bbox</a:t>
            </a:r>
            <a:endParaRPr sz="600"/>
          </a:p>
        </p:txBody>
      </p:sp>
      <p:sp>
        <p:nvSpPr>
          <p:cNvPr id="3018" name="Google Shape;3018;p7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019" name="Google Shape;3019;p73" descr="dog.jpg"/>
          <p:cNvPicPr preferRelativeResize="0"/>
          <p:nvPr/>
        </p:nvPicPr>
        <p:blipFill rotWithShape="1">
          <a:blip r:embed="rId1"/>
          <a:srcRect l="9281" r="8066"/>
          <a:stretch>
            <a:fillRect/>
          </a:stretch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0" name="Google Shape;3020;p73"/>
          <p:cNvSpPr txBox="1"/>
          <p:nvPr/>
        </p:nvSpPr>
        <p:spPr>
          <a:xfrm>
            <a:off x="17031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 0</a:t>
            </a:r>
            <a:endParaRPr sz="600"/>
          </a:p>
        </p:txBody>
      </p:sp>
      <p:sp>
        <p:nvSpPr>
          <p:cNvPr id="3021" name="Google Shape;3021;p73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22" name="Google Shape;3022;p73"/>
          <p:cNvCxnSpPr>
            <a:stCxn id="302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23" name="Google Shape;3023;p73"/>
          <p:cNvSpPr txBox="1"/>
          <p:nvPr/>
        </p:nvSpPr>
        <p:spPr>
          <a:xfrm>
            <a:off x="4318000" y="186875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comparison almost all pairs of bboxes the only two bboxes </a:t>
            </a:r>
            <a:r>
              <a:rPr lang="en-GB">
                <a:solidFill>
                  <a:schemeClr val="dk1"/>
                </a:solidFill>
              </a:rPr>
              <a:t>left with non-zero class score value</a:t>
            </a:r>
            <a:r>
              <a:rPr lang="en-GB"/>
              <a:t>.</a:t>
            </a:r>
            <a:endParaRPr lang="en-GB"/>
          </a:p>
        </p:txBody>
      </p:sp>
      <p:sp>
        <p:nvSpPr>
          <p:cNvPr id="3024" name="Google Shape;3024;p7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sz="1800" b="1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3025" name="Google Shape;3025;p7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26" name="Google Shape;3026;p73"/>
          <p:cNvCxnSpPr>
            <a:stCxn id="3025" idx="0"/>
          </p:cNvCxnSpPr>
          <p:nvPr/>
        </p:nvCxnSpPr>
        <p:spPr>
          <a:xfrm rot="5400000" flipH="1">
            <a:off x="604875" y="2083425"/>
            <a:ext cx="1489200" cy="296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27" name="Google Shape;3027;p7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74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3" name="Google Shape;3033;p7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4" name="Google Shape;3034;p7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5" name="Google Shape;3035;p74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6" name="Google Shape;3036;p7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037" name="Google Shape;3037;p74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8" name="Google Shape;3038;p7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9" name="Google Shape;3039;p7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040" name="Google Shape;3040;p74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041" name="Google Shape;3041;p74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042" name="Google Shape;3042;p74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43" name="Google Shape;3043;p7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044" name="Google Shape;3044;p7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045" name="Google Shape;3045;p74"/>
          <p:cNvSpPr txBox="1"/>
          <p:nvPr/>
        </p:nvSpPr>
        <p:spPr>
          <a:xfrm>
            <a:off x="-32724" y="42931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Cat scores</a:t>
            </a:r>
            <a:endParaRPr sz="600"/>
          </a:p>
        </p:txBody>
      </p:sp>
      <p:sp>
        <p:nvSpPr>
          <p:cNvPr id="3046" name="Google Shape;3046;p74"/>
          <p:cNvSpPr/>
          <p:nvPr/>
        </p:nvSpPr>
        <p:spPr>
          <a:xfrm>
            <a:off x="558275" y="5170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47" name="Google Shape;3047;p74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8" name="Google Shape;3048;p7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049" name="Google Shape;3049;p74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0" name="Google Shape;3050;p74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1" name="Google Shape;3051;p74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2" name="Google Shape;3052;p74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3" name="Google Shape;3053;p74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054" name="Google Shape;3054;p7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5" name="Google Shape;3055;p74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6" name="Google Shape;3056;p74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057" name="Google Shape;3057;p74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058" name="Google Shape;3058;p7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059" name="Google Shape;3059;p74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60" name="Google Shape;3060;p74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061" name="Google Shape;3061;p74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062" name="Google Shape;3062;p74"/>
          <p:cNvSpPr/>
          <p:nvPr/>
        </p:nvSpPr>
        <p:spPr>
          <a:xfrm>
            <a:off x="2748150" y="5189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3" name="Google Shape;3063;p74"/>
          <p:cNvSpPr txBox="1"/>
          <p:nvPr/>
        </p:nvSpPr>
        <p:spPr>
          <a:xfrm>
            <a:off x="2893774" y="4405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064" name="Google Shape;3064;p74"/>
          <p:cNvSpPr txBox="1"/>
          <p:nvPr/>
        </p:nvSpPr>
        <p:spPr>
          <a:xfrm>
            <a:off x="3272970" y="4405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065" name="Google Shape;3065;p74"/>
          <p:cNvSpPr txBox="1"/>
          <p:nvPr/>
        </p:nvSpPr>
        <p:spPr>
          <a:xfrm>
            <a:off x="3807799" y="4341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066" name="Google Shape;3066;p74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7" name="Google Shape;3067;p74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068" name="Google Shape;3068;p7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9" name="Google Shape;3069;p74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0" name="Google Shape;3070;p74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1" name="Google Shape;3071;p74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2" name="Google Shape;3072;p7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073" name="Google Shape;3073;p74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4" name="Google Shape;3074;p7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5" name="Google Shape;3075;p74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76" name="Google Shape;3076;p74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077" name="Google Shape;3077;p74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078" name="Google Shape;3078;p7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79" name="Google Shape;3079;p74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080" name="Google Shape;3080;p74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081" name="Google Shape;3081;p74"/>
          <p:cNvSpPr/>
          <p:nvPr/>
        </p:nvSpPr>
        <p:spPr>
          <a:xfrm>
            <a:off x="4894650" y="5170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2" name="Google Shape;3082;p74"/>
          <p:cNvSpPr txBox="1"/>
          <p:nvPr/>
        </p:nvSpPr>
        <p:spPr>
          <a:xfrm>
            <a:off x="5768085" y="4341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083" name="Google Shape;3083;p74"/>
          <p:cNvSpPr txBox="1"/>
          <p:nvPr/>
        </p:nvSpPr>
        <p:spPr>
          <a:xfrm>
            <a:off x="6140022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084" name="Google Shape;3084;p74"/>
          <p:cNvSpPr txBox="1"/>
          <p:nvPr/>
        </p:nvSpPr>
        <p:spPr>
          <a:xfrm>
            <a:off x="5954299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085" name="Google Shape;3085;p74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cxnSp>
        <p:nvCxnSpPr>
          <p:cNvPr id="3086" name="Google Shape;3086;p74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74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8" name="Google Shape;3088;p7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9" name="Google Shape;3089;p74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0" name="Google Shape;3090;p74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1" name="Google Shape;3091;p74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092" name="Google Shape;3092;p74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3" name="Google Shape;3093;p74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4" name="Google Shape;3094;p7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95" name="Google Shape;3095;p74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096" name="Google Shape;3096;p74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097" name="Google Shape;3097;p74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098" name="Google Shape;3098;p7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099" name="Google Shape;3099;p74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100" name="Google Shape;3100;p74"/>
          <p:cNvSpPr/>
          <p:nvPr/>
        </p:nvSpPr>
        <p:spPr>
          <a:xfrm>
            <a:off x="6933375" y="5272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1" name="Google Shape;3101;p74"/>
          <p:cNvSpPr txBox="1"/>
          <p:nvPr/>
        </p:nvSpPr>
        <p:spPr>
          <a:xfrm>
            <a:off x="7806810" y="4443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02" name="Google Shape;3102;p74"/>
          <p:cNvSpPr txBox="1"/>
          <p:nvPr/>
        </p:nvSpPr>
        <p:spPr>
          <a:xfrm>
            <a:off x="8178747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03" name="Google Shape;3103;p74"/>
          <p:cNvSpPr txBox="1"/>
          <p:nvPr/>
        </p:nvSpPr>
        <p:spPr>
          <a:xfrm>
            <a:off x="7993024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04" name="Google Shape;3104;p74"/>
          <p:cNvSpPr txBox="1"/>
          <p:nvPr/>
        </p:nvSpPr>
        <p:spPr>
          <a:xfrm>
            <a:off x="7270306" y="448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05" name="Google Shape;3105;p74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this procedure for next class</a:t>
            </a:r>
            <a:endParaRPr lang="en-GB"/>
          </a:p>
        </p:txBody>
      </p:sp>
      <p:sp>
        <p:nvSpPr>
          <p:cNvPr id="3106" name="Google Shape;3106;p74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107" name="Google Shape;3107;p74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108" name="Google Shape;3108;p7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75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4" name="Google Shape;3114;p7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5" name="Google Shape;3115;p7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6" name="Google Shape;3116;p7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7" name="Google Shape;3117;p7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118" name="Google Shape;3118;p7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9" name="Google Shape;3119;p75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0" name="Google Shape;3120;p7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121" name="Google Shape;3121;p7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122" name="Google Shape;3122;p75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123" name="Google Shape;3123;p75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24" name="Google Shape;3124;p7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125" name="Google Shape;3125;p7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126" name="Google Shape;3126;p75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person scores</a:t>
            </a:r>
            <a:endParaRPr sz="600"/>
          </a:p>
        </p:txBody>
      </p:sp>
      <p:sp>
        <p:nvSpPr>
          <p:cNvPr id="3127" name="Google Shape;3127;p75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128" name="Google Shape;3128;p75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75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130" name="Google Shape;3130;p7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1" name="Google Shape;3131;p75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2" name="Google Shape;3132;p75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3" name="Google Shape;3133;p75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4" name="Google Shape;3134;p75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135" name="Google Shape;3135;p75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6" name="Google Shape;3136;p7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7" name="Google Shape;3137;p75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138" name="Google Shape;3138;p75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139" name="Google Shape;3139;p75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140" name="Google Shape;3140;p7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41" name="Google Shape;3141;p75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142" name="Google Shape;3142;p75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143" name="Google Shape;3143;p75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4" name="Google Shape;3144;p7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45" name="Google Shape;3145;p75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46" name="Google Shape;3146;p75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147" name="Google Shape;3147;p75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8" name="Google Shape;3148;p75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149" name="Google Shape;3149;p75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0" name="Google Shape;3150;p7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1" name="Google Shape;3151;p75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2" name="Google Shape;3152;p75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3" name="Google Shape;3153;p75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154" name="Google Shape;3154;p7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5" name="Google Shape;3155;p75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6" name="Google Shape;3156;p7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57" name="Google Shape;3157;p75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158" name="Google Shape;3158;p75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159" name="Google Shape;3159;p75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60" name="Google Shape;3160;p7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161" name="Google Shape;3161;p75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162" name="Google Shape;3162;p75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3" name="Google Shape;3163;p75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64" name="Google Shape;3164;p75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65" name="Google Shape;3165;p7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166" name="Google Shape;3166;p75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7" name="Google Shape;3167;p75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8" name="Google Shape;3168;p75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9" name="Google Shape;3169;p7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0" name="Google Shape;3170;p75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1" name="Google Shape;3171;p75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172" name="Google Shape;3172;p75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3" name="Google Shape;3173;p75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4" name="Google Shape;3174;p75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75" name="Google Shape;3175;p7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176" name="Google Shape;3176;p75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177" name="Google Shape;3177;p75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178" name="Google Shape;3178;p75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179" name="Google Shape;3179;p7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180" name="Google Shape;3180;p75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1" name="Google Shape;3181;p75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82" name="Google Shape;3182;p75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83" name="Google Shape;3183;p75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84" name="Google Shape;3184;p75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185" name="Google Shape;3185;p7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this procedure for all classes</a:t>
            </a:r>
            <a:endParaRPr lang="en-GB"/>
          </a:p>
        </p:txBody>
      </p:sp>
      <p:sp>
        <p:nvSpPr>
          <p:cNvPr id="3186" name="Google Shape;3186;p7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187" name="Google Shape;3187;p7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188" name="Google Shape;3188;p7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189" name="Google Shape;3189;p7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76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5" name="Google Shape;3195;p76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6" name="Google Shape;3196;p7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7" name="Google Shape;3197;p7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8" name="Google Shape;3198;p7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199" name="Google Shape;3199;p7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0" name="Google Shape;3200;p7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1" name="Google Shape;3201;p76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202" name="Google Shape;3202;p7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203" name="Google Shape;3203;p7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204" name="Google Shape;3204;p76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05" name="Google Shape;3205;p76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206" name="Google Shape;3206;p7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207" name="Google Shape;3207;p76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person scores</a:t>
            </a:r>
            <a:endParaRPr sz="600"/>
          </a:p>
        </p:txBody>
      </p:sp>
      <p:sp>
        <p:nvSpPr>
          <p:cNvPr id="3208" name="Google Shape;3208;p76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209" name="Google Shape;3209;p76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0" name="Google Shape;3210;p76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211" name="Google Shape;3211;p76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2" name="Google Shape;3212;p7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3" name="Google Shape;3213;p76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4" name="Google Shape;3214;p76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5" name="Google Shape;3215;p76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216" name="Google Shape;3216;p76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7" name="Google Shape;3217;p76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8" name="Google Shape;3218;p7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219" name="Google Shape;3219;p76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220" name="Google Shape;3220;p76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221" name="Google Shape;3221;p76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22" name="Google Shape;3222;p7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223" name="Google Shape;3223;p76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224" name="Google Shape;3224;p76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5" name="Google Shape;3225;p76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26" name="Google Shape;3226;p7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27" name="Google Shape;3227;p76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228" name="Google Shape;3228;p7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9" name="Google Shape;3229;p76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230" name="Google Shape;3230;p76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1" name="Google Shape;3231;p76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2" name="Google Shape;3232;p7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3" name="Google Shape;3233;p76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4" name="Google Shape;3234;p76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235" name="Google Shape;3235;p76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6" name="Google Shape;3236;p7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7" name="Google Shape;3237;p76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38" name="Google Shape;3238;p7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239" name="Google Shape;3239;p76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240" name="Google Shape;3240;p76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41" name="Google Shape;3241;p76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242" name="Google Shape;3242;p7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243" name="Google Shape;3243;p76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4" name="Google Shape;3244;p76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45" name="Google Shape;3245;p76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46" name="Google Shape;3246;p76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247" name="Google Shape;3247;p7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8" name="Google Shape;3248;p76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9" name="Google Shape;3249;p76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0" name="Google Shape;3250;p76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1" name="Google Shape;3251;p7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2" name="Google Shape;3252;p76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253" name="Google Shape;3253;p76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4" name="Google Shape;3254;p76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5" name="Google Shape;3255;p76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56" name="Google Shape;3256;p76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257" name="Google Shape;3257;p7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258" name="Google Shape;3258;p76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59" name="Google Shape;3259;p76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260" name="Google Shape;3260;p76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261" name="Google Shape;3261;p76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2" name="Google Shape;3262;p76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63" name="Google Shape;3263;p76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64" name="Google Shape;3264;p76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65" name="Google Shape;3265;p76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66" name="Google Shape;3266;p76"/>
          <p:cNvSpPr txBox="1"/>
          <p:nvPr/>
        </p:nvSpPr>
        <p:spPr>
          <a:xfrm>
            <a:off x="6252225" y="2838250"/>
            <a:ext cx="271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this procedure -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lot of zeros</a:t>
            </a:r>
            <a:endParaRPr lang="en-GB"/>
          </a:p>
        </p:txBody>
      </p:sp>
      <p:sp>
        <p:nvSpPr>
          <p:cNvPr id="3267" name="Google Shape;3267;p76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268" name="Google Shape;3268;p76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9" name="Google Shape;3269;p76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0" name="Google Shape;3270;p76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1" name="Google Shape;3271;p76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2" name="Google Shape;3272;p76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3" name="Google Shape;3273;p76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4" name="Google Shape;3274;p76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275" name="Google Shape;3275;p7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276" name="Google Shape;3276;p7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277" name="Google Shape;3277;p7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7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3" name="Google Shape;3283;p77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4" name="Google Shape;3284;p77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5" name="Google Shape;3285;p7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6" name="Google Shape;3286;p7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287" name="Google Shape;3287;p7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8" name="Google Shape;3288;p7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9" name="Google Shape;3289;p7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290" name="Google Shape;3290;p77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291" name="Google Shape;3291;p7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292" name="Google Shape;3292;p7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293" name="Google Shape;3293;p77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294" name="Google Shape;3294;p77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295" name="Google Shape;3295;p77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person scores</a:t>
            </a:r>
            <a:endParaRPr sz="600"/>
          </a:p>
        </p:txBody>
      </p:sp>
      <p:sp>
        <p:nvSpPr>
          <p:cNvPr id="3296" name="Google Shape;3296;p77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297" name="Google Shape;3297;p7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8" name="Google Shape;3298;p7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299" name="Google Shape;3299;p7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0" name="Google Shape;3300;p7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1" name="Google Shape;3301;p7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2" name="Google Shape;3302;p7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3" name="Google Shape;3303;p77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304" name="Google Shape;3304;p7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5" name="Google Shape;3305;p7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6" name="Google Shape;3306;p7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307" name="Google Shape;3307;p7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308" name="Google Shape;3308;p7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309" name="Google Shape;3309;p7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10" name="Google Shape;3310;p7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311" name="Google Shape;3311;p7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312" name="Google Shape;3312;p77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3" name="Google Shape;3313;p77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14" name="Google Shape;3314;p77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15" name="Google Shape;3315;p7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316" name="Google Shape;3316;p77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7" name="Google Shape;3317;p7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318" name="Google Shape;3318;p77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9" name="Google Shape;3319;p77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0" name="Google Shape;3320;p77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1" name="Google Shape;3321;p7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2" name="Google Shape;3322;p77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323" name="Google Shape;3323;p77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4" name="Google Shape;3324;p77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5" name="Google Shape;3325;p7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26" name="Google Shape;3326;p77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327" name="Google Shape;3327;p7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328" name="Google Shape;3328;p77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29" name="Google Shape;3329;p77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330" name="Google Shape;3330;p77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331" name="Google Shape;3331;p77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2" name="Google Shape;3332;p77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33" name="Google Shape;3333;p77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34" name="Google Shape;3334;p77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335" name="Google Shape;3335;p77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6" name="Google Shape;3336;p7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7" name="Google Shape;3337;p77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8" name="Google Shape;3338;p77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9" name="Google Shape;3339;p77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0" name="Google Shape;3340;p7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341" name="Google Shape;3341;p77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2" name="Google Shape;3342;p77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3" name="Google Shape;3343;p77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44" name="Google Shape;3344;p77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345" name="Google Shape;3345;p77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346" name="Google Shape;3346;p7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47" name="Google Shape;3347;p77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348" name="Google Shape;3348;p77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349" name="Google Shape;3349;p77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0" name="Google Shape;3350;p77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1" name="Google Shape;3351;p77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2" name="Google Shape;3352;p77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3" name="Google Shape;3353;p77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4" name="Google Shape;3354;p77"/>
          <p:cNvSpPr txBox="1"/>
          <p:nvPr/>
        </p:nvSpPr>
        <p:spPr>
          <a:xfrm>
            <a:off x="6495975" y="2838250"/>
            <a:ext cx="2316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bboxes to draw by class score values</a:t>
            </a:r>
            <a:endParaRPr lang="en-GB"/>
          </a:p>
        </p:txBody>
      </p:sp>
      <p:sp>
        <p:nvSpPr>
          <p:cNvPr id="3355" name="Google Shape;3355;p7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356" name="Google Shape;3356;p77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7" name="Google Shape;3357;p77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8" name="Google Shape;3358;p77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59" name="Google Shape;3359;p77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60" name="Google Shape;3360;p77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61" name="Google Shape;3361;p77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62" name="Google Shape;3362;p77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63" name="Google Shape;3363;p7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364" name="Google Shape;3364;p7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365" name="Google Shape;3365;p7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7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1" name="Google Shape;3371;p7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2" name="Google Shape;3372;p78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3" name="Google Shape;3373;p78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4" name="Google Shape;3374;p7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375" name="Google Shape;3375;p7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6" name="Google Shape;3376;p7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7" name="Google Shape;3377;p7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378" name="Google Shape;3378;p7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379" name="Google Shape;3379;p78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380" name="Google Shape;3380;p7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81" name="Google Shape;3381;p7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382" name="Google Shape;3382;p78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cxnSp>
        <p:nvCxnSpPr>
          <p:cNvPr id="3383" name="Google Shape;3383;p7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4" name="Google Shape;3384;p7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385" name="Google Shape;3385;p7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6" name="Google Shape;3386;p7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7" name="Google Shape;3387;p7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8" name="Google Shape;3388;p7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9" name="Google Shape;3389;p7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390" name="Google Shape;3390;p78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1" name="Google Shape;3391;p7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2" name="Google Shape;3392;p7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393" name="Google Shape;3393;p7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394" name="Google Shape;3394;p7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395" name="Google Shape;3395;p7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396" name="Google Shape;3396;p7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397" name="Google Shape;3397;p7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398" name="Google Shape;3398;p78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399" name="Google Shape;3399;p78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00" name="Google Shape;3400;p78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401" name="Google Shape;3401;p7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2" name="Google Shape;3402;p7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403" name="Google Shape;3403;p7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4" name="Google Shape;3404;p78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5" name="Google Shape;3405;p7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6" name="Google Shape;3406;p7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7" name="Google Shape;3407;p7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408" name="Google Shape;3408;p7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9" name="Google Shape;3409;p78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0" name="Google Shape;3410;p78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411" name="Google Shape;3411;p7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412" name="Google Shape;3412;p7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413" name="Google Shape;3413;p7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414" name="Google Shape;3414;p78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415" name="Google Shape;3415;p7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416" name="Google Shape;3416;p78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17" name="Google Shape;3417;p78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18" name="Google Shape;3418;p78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419" name="Google Shape;3419;p78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0" name="Google Shape;3420;p78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1" name="Google Shape;3421;p7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2" name="Google Shape;3422;p78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3" name="Google Shape;3423;p78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4" name="Google Shape;3424;p78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425" name="Google Shape;3425;p7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6" name="Google Shape;3426;p78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7" name="Google Shape;3427;p78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428" name="Google Shape;3428;p78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429" name="Google Shape;3429;p78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430" name="Google Shape;3430;p78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431" name="Google Shape;3431;p7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432" name="Google Shape;3432;p78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433" name="Google Shape;3433;p78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34" name="Google Shape;3434;p78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35" name="Google Shape;3435;p78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36" name="Google Shape;3436;p78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437" name="Google Shape;3437;p78"/>
          <p:cNvCxnSpPr>
            <a:stCxn id="3420" idx="3"/>
            <a:endCxn id="3438" idx="0"/>
          </p:cNvCxnSpPr>
          <p:nvPr/>
        </p:nvCxnSpPr>
        <p:spPr>
          <a:xfrm rot="-5400000" flipH="1">
            <a:off x="6870068" y="2755652"/>
            <a:ext cx="267600" cy="6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8" name="Google Shape;3438;p78"/>
          <p:cNvSpPr/>
          <p:nvPr/>
        </p:nvSpPr>
        <p:spPr>
          <a:xfrm>
            <a:off x="6110925" y="288985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= max_index(scores for bb3);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= max(scores for bb3);</a:t>
            </a:r>
            <a:endParaRPr sz="600"/>
          </a:p>
        </p:txBody>
      </p:sp>
      <p:sp>
        <p:nvSpPr>
          <p:cNvPr id="3439" name="Google Shape;3439;p78"/>
          <p:cNvSpPr/>
          <p:nvPr/>
        </p:nvSpPr>
        <p:spPr>
          <a:xfrm>
            <a:off x="6474825" y="346630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&gt; 0</a:t>
            </a:r>
            <a:endParaRPr sz="600"/>
          </a:p>
        </p:txBody>
      </p:sp>
      <p:cxnSp>
        <p:nvCxnSpPr>
          <p:cNvPr id="3440" name="Google Shape;3440;p78"/>
          <p:cNvCxnSpPr>
            <a:stCxn id="3438" idx="4"/>
            <a:endCxn id="3439" idx="0"/>
          </p:cNvCxnSpPr>
          <p:nvPr/>
        </p:nvCxnSpPr>
        <p:spPr>
          <a:xfrm rot="-5400000" flipH="1">
            <a:off x="6874875" y="333715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1" name="Google Shape;3441;p78"/>
          <p:cNvCxnSpPr>
            <a:stCxn id="3439" idx="2"/>
            <a:endCxn id="3442" idx="0"/>
          </p:cNvCxnSpPr>
          <p:nvPr/>
        </p:nvCxnSpPr>
        <p:spPr>
          <a:xfrm>
            <a:off x="7003875" y="3904000"/>
            <a:ext cx="0" cy="3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3" name="Google Shape;3443;p78"/>
          <p:cNvCxnSpPr>
            <a:stCxn id="3439" idx="1"/>
            <a:endCxn id="3444" idx="3"/>
          </p:cNvCxnSpPr>
          <p:nvPr/>
        </p:nvCxnSpPr>
        <p:spPr>
          <a:xfrm rot="10800000">
            <a:off x="6083925" y="368515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5" name="Google Shape;3445;p78"/>
          <p:cNvSpPr txBox="1"/>
          <p:nvPr/>
        </p:nvSpPr>
        <p:spPr>
          <a:xfrm>
            <a:off x="6747413" y="38976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yes</a:t>
            </a:r>
            <a:endParaRPr sz="600"/>
          </a:p>
        </p:txBody>
      </p:sp>
      <p:sp>
        <p:nvSpPr>
          <p:cNvPr id="3446" name="Google Shape;3446;p78"/>
          <p:cNvSpPr txBox="1"/>
          <p:nvPr/>
        </p:nvSpPr>
        <p:spPr>
          <a:xfrm>
            <a:off x="6140013" y="34704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</a:t>
            </a:r>
            <a:endParaRPr sz="600"/>
          </a:p>
        </p:txBody>
      </p:sp>
      <p:sp>
        <p:nvSpPr>
          <p:cNvPr id="3442" name="Google Shape;3442;p78"/>
          <p:cNvSpPr txBox="1"/>
          <p:nvPr/>
        </p:nvSpPr>
        <p:spPr>
          <a:xfrm>
            <a:off x="6369225" y="4231925"/>
            <a:ext cx="1269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draw bbox with class color</a:t>
            </a:r>
            <a:endParaRPr sz="600"/>
          </a:p>
        </p:txBody>
      </p:sp>
      <p:sp>
        <p:nvSpPr>
          <p:cNvPr id="3444" name="Google Shape;3444;p78"/>
          <p:cNvSpPr txBox="1"/>
          <p:nvPr/>
        </p:nvSpPr>
        <p:spPr>
          <a:xfrm>
            <a:off x="5555725" y="356200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skip bbox</a:t>
            </a:r>
            <a:endParaRPr sz="600"/>
          </a:p>
        </p:txBody>
      </p:sp>
      <p:pic>
        <p:nvPicPr>
          <p:cNvPr id="3447" name="Google Shape;3447;p78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95575" y="448055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Google Shape;3448;p78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79175" y="3599971"/>
            <a:ext cx="216600" cy="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9" name="Google Shape;3449;p78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450" name="Google Shape;3450;p78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1" name="Google Shape;3451;p78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2" name="Google Shape;3452;p78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3" name="Google Shape;3453;p78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4" name="Google Shape;3454;p78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5" name="Google Shape;3455;p78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56" name="Google Shape;3456;p78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457" name="Google Shape;3457;p7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458" name="Google Shape;3458;p7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79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4" name="Google Shape;3464;p7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5" name="Google Shape;3465;p7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6" name="Google Shape;3466;p79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p79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468" name="Google Shape;3468;p7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9" name="Google Shape;3469;p7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0" name="Google Shape;3470;p7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471" name="Google Shape;3471;p7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472" name="Google Shape;3472;p7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473" name="Google Shape;3473;p79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474" name="Google Shape;3474;p7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475" name="Google Shape;3475;p7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cxnSp>
        <p:nvCxnSpPr>
          <p:cNvPr id="3476" name="Google Shape;3476;p7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7" name="Google Shape;3477;p7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478" name="Google Shape;3478;p7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9" name="Google Shape;3479;p7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0" name="Google Shape;3480;p7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1" name="Google Shape;3481;p7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2" name="Google Shape;3482;p7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483" name="Google Shape;3483;p7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4" name="Google Shape;3484;p79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5" name="Google Shape;3485;p7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486" name="Google Shape;3486;p7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487" name="Google Shape;3487;p7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488" name="Google Shape;3488;p7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489" name="Google Shape;3489;p7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490" name="Google Shape;3490;p7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491" name="Google Shape;3491;p79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92" name="Google Shape;3492;p79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493" name="Google Shape;3493;p79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494" name="Google Shape;3494;p79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5" name="Google Shape;3495;p7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496" name="Google Shape;3496;p7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7" name="Google Shape;3497;p7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8" name="Google Shape;3498;p79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9" name="Google Shape;3499;p7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0" name="Google Shape;3500;p7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501" name="Google Shape;3501;p7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2" name="Google Shape;3502;p7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3" name="Google Shape;3503;p79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504" name="Google Shape;3504;p79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505" name="Google Shape;3505;p7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506" name="Google Shape;3506;p7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507" name="Google Shape;3507;p7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508" name="Google Shape;3508;p79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509" name="Google Shape;3509;p79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10" name="Google Shape;3510;p79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11" name="Google Shape;3511;p79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512" name="Google Shape;3512;p7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3" name="Google Shape;3513;p79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4" name="Google Shape;3514;p7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5" name="Google Shape;3515;p7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6" name="Google Shape;3516;p7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7" name="Google Shape;3517;p79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518" name="Google Shape;3518;p79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9" name="Google Shape;3519;p7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0" name="Google Shape;3520;p7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521" name="Google Shape;3521;p7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522" name="Google Shape;3522;p7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523" name="Google Shape;3523;p79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524" name="Google Shape;3524;p7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525" name="Google Shape;3525;p7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526" name="Google Shape;3526;p79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27" name="Google Shape;3527;p79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28" name="Google Shape;3528;p79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29" name="Google Shape;3529;p79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530" name="Google Shape;3530;p79"/>
          <p:cNvCxnSpPr>
            <a:stCxn id="3514" idx="3"/>
            <a:endCxn id="3531" idx="0"/>
          </p:cNvCxnSpPr>
          <p:nvPr/>
        </p:nvCxnSpPr>
        <p:spPr>
          <a:xfrm rot="5400000">
            <a:off x="7056268" y="2755202"/>
            <a:ext cx="269700" cy="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1" name="Google Shape;3531;p79"/>
          <p:cNvSpPr/>
          <p:nvPr/>
        </p:nvSpPr>
        <p:spPr>
          <a:xfrm>
            <a:off x="6295875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= max_index(scores for bb1);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= max(scores for bb1);</a:t>
            </a:r>
            <a:endParaRPr sz="600"/>
          </a:p>
        </p:txBody>
      </p:sp>
      <p:sp>
        <p:nvSpPr>
          <p:cNvPr id="3532" name="Google Shape;3532;p79"/>
          <p:cNvSpPr/>
          <p:nvPr/>
        </p:nvSpPr>
        <p:spPr>
          <a:xfrm>
            <a:off x="6659775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&gt; 0</a:t>
            </a:r>
            <a:endParaRPr sz="600"/>
          </a:p>
        </p:txBody>
      </p:sp>
      <p:cxnSp>
        <p:nvCxnSpPr>
          <p:cNvPr id="3533" name="Google Shape;3533;p79"/>
          <p:cNvCxnSpPr>
            <a:stCxn id="3531" idx="4"/>
            <a:endCxn id="3532" idx="0"/>
          </p:cNvCxnSpPr>
          <p:nvPr/>
        </p:nvCxnSpPr>
        <p:spPr>
          <a:xfrm rot="-5400000" flipH="1">
            <a:off x="7059825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4" name="Google Shape;3534;p79"/>
          <p:cNvCxnSpPr>
            <a:stCxn id="3532" idx="2"/>
            <a:endCxn id="3535" idx="0"/>
          </p:cNvCxnSpPr>
          <p:nvPr/>
        </p:nvCxnSpPr>
        <p:spPr>
          <a:xfrm>
            <a:off x="7188825" y="3906750"/>
            <a:ext cx="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6" name="Google Shape;3536;p79"/>
          <p:cNvCxnSpPr>
            <a:stCxn id="3532" idx="1"/>
            <a:endCxn id="3537" idx="3"/>
          </p:cNvCxnSpPr>
          <p:nvPr/>
        </p:nvCxnSpPr>
        <p:spPr>
          <a:xfrm rot="10800000">
            <a:off x="6268875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8" name="Google Shape;3538;p79"/>
          <p:cNvSpPr txBox="1"/>
          <p:nvPr/>
        </p:nvSpPr>
        <p:spPr>
          <a:xfrm>
            <a:off x="6932363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yes</a:t>
            </a:r>
            <a:endParaRPr sz="600"/>
          </a:p>
        </p:txBody>
      </p:sp>
      <p:sp>
        <p:nvSpPr>
          <p:cNvPr id="3539" name="Google Shape;3539;p79"/>
          <p:cNvSpPr txBox="1"/>
          <p:nvPr/>
        </p:nvSpPr>
        <p:spPr>
          <a:xfrm>
            <a:off x="6324963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</a:t>
            </a:r>
            <a:endParaRPr sz="600"/>
          </a:p>
        </p:txBody>
      </p:sp>
      <p:sp>
        <p:nvSpPr>
          <p:cNvPr id="3535" name="Google Shape;3535;p79"/>
          <p:cNvSpPr txBox="1"/>
          <p:nvPr/>
        </p:nvSpPr>
        <p:spPr>
          <a:xfrm>
            <a:off x="6578225" y="4237425"/>
            <a:ext cx="1230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37" name="Google Shape;3537;p79"/>
          <p:cNvSpPr txBox="1"/>
          <p:nvPr/>
        </p:nvSpPr>
        <p:spPr>
          <a:xfrm>
            <a:off x="5740675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skip bbox</a:t>
            </a:r>
            <a:endParaRPr sz="600"/>
          </a:p>
        </p:txBody>
      </p:sp>
      <p:pic>
        <p:nvPicPr>
          <p:cNvPr id="3540" name="Google Shape;3540;p79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80525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79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64125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79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3" name="Google Shape;3543;p7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544" name="Google Shape;3544;p7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45" name="Google Shape;3545;p79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46" name="Google Shape;3546;p79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47" name="Google Shape;3547;p79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48" name="Google Shape;3548;p79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49" name="Google Shape;3549;p79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50" name="Google Shape;3550;p7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551" name="Google Shape;3551;p79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552" name="Google Shape;3552;p7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8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8" name="Google Shape;3558;p80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9" name="Google Shape;3559;p8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0" name="Google Shape;3560;p8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1" name="Google Shape;3561;p80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562" name="Google Shape;3562;p80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3" name="Google Shape;3563;p8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4" name="Google Shape;3564;p8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565" name="Google Shape;3565;p8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566" name="Google Shape;3566;p8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567" name="Google Shape;3567;p8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568" name="Google Shape;3568;p80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569" name="Google Shape;3569;p8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cxnSp>
        <p:nvCxnSpPr>
          <p:cNvPr id="3570" name="Google Shape;3570;p8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1" name="Google Shape;3571;p8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572" name="Google Shape;3572;p8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3" name="Google Shape;3573;p8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4" name="Google Shape;3574;p8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5" name="Google Shape;3575;p8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6" name="Google Shape;3576;p8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577" name="Google Shape;3577;p8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8" name="Google Shape;3578;p8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9" name="Google Shape;3579;p80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580" name="Google Shape;3580;p8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581" name="Google Shape;3581;p8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582" name="Google Shape;3582;p8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583" name="Google Shape;3583;p8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584" name="Google Shape;3584;p8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585" name="Google Shape;3585;p80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86" name="Google Shape;3586;p80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587" name="Google Shape;3587;p80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588" name="Google Shape;3588;p80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9" name="Google Shape;3589;p80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590" name="Google Shape;3590;p8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1" name="Google Shape;3591;p8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2" name="Google Shape;3592;p8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3" name="Google Shape;3593;p80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4" name="Google Shape;3594;p8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595" name="Google Shape;3595;p8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6" name="Google Shape;3596;p8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7" name="Google Shape;3597;p8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598" name="Google Shape;3598;p80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599" name="Google Shape;3599;p80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600" name="Google Shape;3600;p8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601" name="Google Shape;3601;p8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602" name="Google Shape;3602;p8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603" name="Google Shape;3603;p80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04" name="Google Shape;3604;p80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05" name="Google Shape;3605;p80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606" name="Google Shape;3606;p8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7" name="Google Shape;3607;p8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8" name="Google Shape;3608;p80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9" name="Google Shape;3609;p8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0" name="Google Shape;3610;p8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1" name="Google Shape;3611;p8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612" name="Google Shape;3612;p80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3" name="Google Shape;3613;p80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4" name="Google Shape;3614;p8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615" name="Google Shape;3615;p8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616" name="Google Shape;3616;p8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617" name="Google Shape;3617;p8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618" name="Google Shape;3618;p80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619" name="Google Shape;3619;p8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620" name="Google Shape;3620;p8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21" name="Google Shape;3621;p80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22" name="Google Shape;3622;p80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23" name="Google Shape;3623;p80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624" name="Google Shape;3624;p80"/>
          <p:cNvCxnSpPr>
            <a:stCxn id="3623" idx="2"/>
            <a:endCxn id="3625" idx="0"/>
          </p:cNvCxnSpPr>
          <p:nvPr/>
        </p:nvCxnSpPr>
        <p:spPr>
          <a:xfrm rot="-5400000" flipH="1">
            <a:off x="7265206" y="2745400"/>
            <a:ext cx="260700" cy="33900"/>
          </a:xfrm>
          <a:prstGeom prst="curved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5" name="Google Shape;3625;p80"/>
          <p:cNvSpPr/>
          <p:nvPr/>
        </p:nvSpPr>
        <p:spPr>
          <a:xfrm>
            <a:off x="6519750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= max_index(scores for bb98);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= max(scores for bb98);</a:t>
            </a:r>
            <a:endParaRPr sz="600"/>
          </a:p>
        </p:txBody>
      </p:sp>
      <p:sp>
        <p:nvSpPr>
          <p:cNvPr id="3626" name="Google Shape;3626;p80"/>
          <p:cNvSpPr/>
          <p:nvPr/>
        </p:nvSpPr>
        <p:spPr>
          <a:xfrm>
            <a:off x="6883650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&gt; 0</a:t>
            </a:r>
            <a:endParaRPr sz="600"/>
          </a:p>
        </p:txBody>
      </p:sp>
      <p:cxnSp>
        <p:nvCxnSpPr>
          <p:cNvPr id="3627" name="Google Shape;3627;p80"/>
          <p:cNvCxnSpPr>
            <a:stCxn id="3625" idx="4"/>
            <a:endCxn id="3626" idx="0"/>
          </p:cNvCxnSpPr>
          <p:nvPr/>
        </p:nvCxnSpPr>
        <p:spPr>
          <a:xfrm rot="-5400000" flipH="1">
            <a:off x="7283700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8" name="Google Shape;3628;p80"/>
          <p:cNvCxnSpPr>
            <a:stCxn id="3626" idx="2"/>
            <a:endCxn id="3629" idx="0"/>
          </p:cNvCxnSpPr>
          <p:nvPr/>
        </p:nvCxnSpPr>
        <p:spPr>
          <a:xfrm flipH="1">
            <a:off x="7404300" y="3906750"/>
            <a:ext cx="84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0" name="Google Shape;3630;p80"/>
          <p:cNvCxnSpPr>
            <a:stCxn id="3626" idx="1"/>
            <a:endCxn id="3631" idx="3"/>
          </p:cNvCxnSpPr>
          <p:nvPr/>
        </p:nvCxnSpPr>
        <p:spPr>
          <a:xfrm rot="10800000">
            <a:off x="6492750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2" name="Google Shape;3632;p80"/>
          <p:cNvSpPr txBox="1"/>
          <p:nvPr/>
        </p:nvSpPr>
        <p:spPr>
          <a:xfrm>
            <a:off x="7156238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yes</a:t>
            </a:r>
            <a:endParaRPr sz="600"/>
          </a:p>
        </p:txBody>
      </p:sp>
      <p:sp>
        <p:nvSpPr>
          <p:cNvPr id="3633" name="Google Shape;3633;p80"/>
          <p:cNvSpPr txBox="1"/>
          <p:nvPr/>
        </p:nvSpPr>
        <p:spPr>
          <a:xfrm>
            <a:off x="6548838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</a:t>
            </a:r>
            <a:endParaRPr sz="600"/>
          </a:p>
        </p:txBody>
      </p:sp>
      <p:sp>
        <p:nvSpPr>
          <p:cNvPr id="3629" name="Google Shape;3629;p80"/>
          <p:cNvSpPr txBox="1"/>
          <p:nvPr/>
        </p:nvSpPr>
        <p:spPr>
          <a:xfrm>
            <a:off x="6817300" y="4235825"/>
            <a:ext cx="1174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31" name="Google Shape;3631;p80"/>
          <p:cNvSpPr txBox="1"/>
          <p:nvPr/>
        </p:nvSpPr>
        <p:spPr>
          <a:xfrm>
            <a:off x="5964550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skip bbox</a:t>
            </a:r>
            <a:endParaRPr sz="600"/>
          </a:p>
        </p:txBody>
      </p:sp>
      <p:pic>
        <p:nvPicPr>
          <p:cNvPr id="3634" name="Google Shape;3634;p80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04400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80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8000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80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80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8" name="Google Shape;3638;p80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639" name="Google Shape;3639;p80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0" name="Google Shape;3640;p8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1" name="Google Shape;3641;p80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2" name="Google Shape;3642;p80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3" name="Google Shape;3643;p80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4" name="Google Shape;3644;p80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45" name="Google Shape;3645;p8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646" name="Google Shape;3646;p8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647" name="Google Shape;3647;p8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81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3" name="Google Shape;3653;p8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4" name="Google Shape;3654;p81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5" name="Google Shape;3655;p8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6" name="Google Shape;3656;p8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657" name="Google Shape;3657;p81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8" name="Google Shape;3658;p81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9" name="Google Shape;3659;p81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660" name="Google Shape;3660;p8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661" name="Google Shape;3661;p8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662" name="Google Shape;3662;p81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663" name="Google Shape;3663;p8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664" name="Google Shape;3664;p81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cxnSp>
        <p:nvCxnSpPr>
          <p:cNvPr id="3665" name="Google Shape;3665;p81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6" name="Google Shape;3666;p81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667" name="Google Shape;3667;p81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p81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9" name="Google Shape;3669;p8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0" name="Google Shape;3670;p81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1" name="Google Shape;3671;p81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672" name="Google Shape;3672;p81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3" name="Google Shape;3673;p8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4" name="Google Shape;3674;p81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675" name="Google Shape;3675;p81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676" name="Google Shape;3676;p81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677" name="Google Shape;3677;p81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678" name="Google Shape;3678;p81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679" name="Google Shape;3679;p8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680" name="Google Shape;3680;p81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81" name="Google Shape;3681;p81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82" name="Google Shape;3682;p81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683" name="Google Shape;3683;p81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4" name="Google Shape;3684;p81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685" name="Google Shape;3685;p81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6" name="Google Shape;3686;p8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7" name="Google Shape;3687;p81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8" name="Google Shape;3688;p8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9" name="Google Shape;3689;p81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690" name="Google Shape;3690;p81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1" name="Google Shape;3691;p81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2" name="Google Shape;3692;p8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693" name="Google Shape;3693;p81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694" name="Google Shape;3694;p81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695" name="Google Shape;3695;p81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696" name="Google Shape;3696;p8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697" name="Google Shape;3697;p81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698" name="Google Shape;3698;p81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699" name="Google Shape;3699;p81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00" name="Google Shape;3700;p81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701" name="Google Shape;3701;p81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2" name="Google Shape;3702;p81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3" name="Google Shape;3703;p81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4" name="Google Shape;3704;p81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5" name="Google Shape;3705;p81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6" name="Google Shape;3706;p8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07" name="Google Shape;3707;p81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8" name="Google Shape;3708;p81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9" name="Google Shape;3709;p81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710" name="Google Shape;3710;p8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711" name="Google Shape;3711;p81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712" name="Google Shape;3712;p81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713" name="Google Shape;3713;p81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714" name="Google Shape;3714;p81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715" name="Google Shape;3715;p81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16" name="Google Shape;3716;p8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17" name="Google Shape;3717;p81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18" name="Google Shape;3718;p81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719" name="Google Shape;3719;p81"/>
          <p:cNvCxnSpPr>
            <a:stCxn id="3716" idx="2"/>
            <a:endCxn id="3720" idx="0"/>
          </p:cNvCxnSpPr>
          <p:nvPr/>
        </p:nvCxnSpPr>
        <p:spPr>
          <a:xfrm rot="5400000">
            <a:off x="8069697" y="2730775"/>
            <a:ext cx="322500" cy="112200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0" name="Google Shape;3720;p81"/>
          <p:cNvSpPr/>
          <p:nvPr/>
        </p:nvSpPr>
        <p:spPr>
          <a:xfrm>
            <a:off x="7282125" y="2948275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class = max_index(scores for bb97);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= max(scores for bb97);</a:t>
            </a:r>
            <a:endParaRPr sz="600"/>
          </a:p>
        </p:txBody>
      </p:sp>
      <p:sp>
        <p:nvSpPr>
          <p:cNvPr id="3721" name="Google Shape;3721;p81"/>
          <p:cNvSpPr/>
          <p:nvPr/>
        </p:nvSpPr>
        <p:spPr>
          <a:xfrm>
            <a:off x="7646025" y="3524725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 &gt; 0</a:t>
            </a:r>
            <a:endParaRPr sz="600"/>
          </a:p>
        </p:txBody>
      </p:sp>
      <p:cxnSp>
        <p:nvCxnSpPr>
          <p:cNvPr id="3722" name="Google Shape;3722;p81"/>
          <p:cNvCxnSpPr>
            <a:stCxn id="3720" idx="4"/>
            <a:endCxn id="3721" idx="0"/>
          </p:cNvCxnSpPr>
          <p:nvPr/>
        </p:nvCxnSpPr>
        <p:spPr>
          <a:xfrm rot="-5400000" flipH="1">
            <a:off x="8046075" y="3395575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3" name="Google Shape;3723;p81"/>
          <p:cNvCxnSpPr>
            <a:stCxn id="3721" idx="2"/>
            <a:endCxn id="3724" idx="0"/>
          </p:cNvCxnSpPr>
          <p:nvPr/>
        </p:nvCxnSpPr>
        <p:spPr>
          <a:xfrm>
            <a:off x="8175075" y="3962425"/>
            <a:ext cx="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5" name="Google Shape;3725;p81"/>
          <p:cNvCxnSpPr>
            <a:stCxn id="3721" idx="1"/>
            <a:endCxn id="3726" idx="3"/>
          </p:cNvCxnSpPr>
          <p:nvPr/>
        </p:nvCxnSpPr>
        <p:spPr>
          <a:xfrm rot="10800000">
            <a:off x="7255125" y="3743575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7" name="Google Shape;3727;p81"/>
          <p:cNvSpPr txBox="1"/>
          <p:nvPr/>
        </p:nvSpPr>
        <p:spPr>
          <a:xfrm>
            <a:off x="7918613" y="395604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yes</a:t>
            </a:r>
            <a:endParaRPr sz="600"/>
          </a:p>
        </p:txBody>
      </p:sp>
      <p:sp>
        <p:nvSpPr>
          <p:cNvPr id="3728" name="Google Shape;3728;p81"/>
          <p:cNvSpPr txBox="1"/>
          <p:nvPr/>
        </p:nvSpPr>
        <p:spPr>
          <a:xfrm>
            <a:off x="7311213" y="352889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</a:t>
            </a:r>
            <a:endParaRPr sz="600"/>
          </a:p>
        </p:txBody>
      </p:sp>
      <p:sp>
        <p:nvSpPr>
          <p:cNvPr id="3724" name="Google Shape;3724;p81"/>
          <p:cNvSpPr txBox="1"/>
          <p:nvPr/>
        </p:nvSpPr>
        <p:spPr>
          <a:xfrm>
            <a:off x="7535925" y="4292675"/>
            <a:ext cx="127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26" name="Google Shape;3726;p81"/>
          <p:cNvSpPr txBox="1"/>
          <p:nvPr/>
        </p:nvSpPr>
        <p:spPr>
          <a:xfrm>
            <a:off x="6726925" y="3620425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skip bbox</a:t>
            </a:r>
            <a:endParaRPr sz="600"/>
          </a:p>
        </p:txBody>
      </p:sp>
      <p:pic>
        <p:nvPicPr>
          <p:cNvPr id="3729" name="Google Shape;3729;p81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66775" y="4538975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81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50375" y="3658396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81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81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81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81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81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81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7" name="Google Shape;3737;p8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sp>
        <p:nvSpPr>
          <p:cNvPr id="3738" name="Google Shape;3738;p81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39" name="Google Shape;3739;p81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40" name="Google Shape;3740;p8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41" name="Google Shape;3741;p81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42" name="Google Shape;3742;p81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43" name="Google Shape;3743;p81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44" name="Google Shape;3744;p8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745" name="Google Shape;3745;p8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746" name="Google Shape;3746;p8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198" name="Google Shape;198;p2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201" name="Google Shape;201;p2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204" name="Google Shape;204;p20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2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06" name="Google Shape;206;p2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207" name="Google Shape;207;p2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8" name="Google Shape;208;p2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10" name="Google Shape;210;p2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12" name="Google Shape;212;p2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2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14" name="Google Shape;214;p2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16" name="Google Shape;216;p2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18" name="Google Shape;218;p2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pic>
        <p:nvPicPr>
          <p:cNvPr id="220" name="Google Shape;220;p20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222" name="Google Shape;222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8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2" name="Google Shape;3752;p82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3" name="Google Shape;3753;p8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4" name="Google Shape;3754;p82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5" name="Google Shape;3755;p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56" name="Google Shape;3756;p8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7" name="Google Shape;3757;p82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8" name="Google Shape;3758;p82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759" name="Google Shape;3759;p82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760" name="Google Shape;3760;p8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761" name="Google Shape;3761;p8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762" name="Google Shape;3762;p82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763" name="Google Shape;3763;p8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cxnSp>
        <p:nvCxnSpPr>
          <p:cNvPr id="3764" name="Google Shape;3764;p82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5" name="Google Shape;3765;p82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 zero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if score &lt; thresh1 (0.2)</a:t>
            </a:r>
            <a:endParaRPr sz="600"/>
          </a:p>
        </p:txBody>
      </p:sp>
      <p:sp>
        <p:nvSpPr>
          <p:cNvPr id="3766" name="Google Shape;3766;p82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7" name="Google Shape;3767;p82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8" name="Google Shape;3768;p82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9" name="Google Shape;3769;p8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0" name="Google Shape;3770;p82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71" name="Google Shape;3771;p82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2" name="Google Shape;3772;p82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3" name="Google Shape;3773;p8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774" name="Google Shape;3774;p82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775" name="Google Shape;3775;p82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776" name="Google Shape;3776;p82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777" name="Google Shape;3777;p82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778" name="Google Shape;3778;p82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779" name="Google Shape;3779;p82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80" name="Google Shape;3780;p82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81" name="Google Shape;3781;p82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782" name="Google Shape;3782;p8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3" name="Google Shape;3783;p82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Sort descending</a:t>
            </a:r>
            <a:endParaRPr sz="600"/>
          </a:p>
        </p:txBody>
      </p:sp>
      <p:sp>
        <p:nvSpPr>
          <p:cNvPr id="3784" name="Google Shape;3784;p82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5" name="Google Shape;3785;p82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6" name="Google Shape;3786;p8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7" name="Google Shape;3787;p82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8" name="Google Shape;3788;p8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89" name="Google Shape;3789;p82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0" name="Google Shape;3790;p82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1" name="Google Shape;3791;p82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792" name="Google Shape;3792;p8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793" name="Google Shape;3793;p82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794" name="Google Shape;3794;p82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795" name="Google Shape;3795;p82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796" name="Google Shape;3796;p8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797" name="Google Shape;3797;p82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98" name="Google Shape;3798;p82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799" name="Google Shape;3799;p82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cxnSp>
        <p:nvCxnSpPr>
          <p:cNvPr id="3800" name="Google Shape;3800;p8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1" name="Google Shape;3801;p82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2" name="Google Shape;3802;p82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3" name="Google Shape;3803;p82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4" name="Google Shape;3804;p82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5" name="Google Shape;3805;p8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806" name="Google Shape;3806;p8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7" name="Google Shape;3807;p82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8" name="Google Shape;3808;p82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bb98</a:t>
            </a:r>
            <a:endParaRPr sz="600"/>
          </a:p>
        </p:txBody>
      </p:sp>
      <p:sp>
        <p:nvSpPr>
          <p:cNvPr id="3809" name="Google Shape;3809;p82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bb2</a:t>
            </a:r>
            <a:endParaRPr sz="600"/>
          </a:p>
        </p:txBody>
      </p:sp>
      <p:sp>
        <p:nvSpPr>
          <p:cNvPr id="3810" name="Google Shape;3810;p8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bb4</a:t>
            </a:r>
            <a:endParaRPr sz="600"/>
          </a:p>
        </p:txBody>
      </p:sp>
      <p:sp>
        <p:nvSpPr>
          <p:cNvPr id="3811" name="Google Shape;3811;p82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bb97</a:t>
            </a:r>
            <a:endParaRPr sz="600"/>
          </a:p>
        </p:txBody>
      </p:sp>
      <p:sp>
        <p:nvSpPr>
          <p:cNvPr id="3812" name="Google Shape;3812;p82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bb3</a:t>
            </a:r>
            <a:endParaRPr sz="600"/>
          </a:p>
        </p:txBody>
      </p:sp>
      <p:sp>
        <p:nvSpPr>
          <p:cNvPr id="3813" name="Google Shape;3813;p82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bb1</a:t>
            </a:r>
            <a:endParaRPr sz="600"/>
          </a:p>
        </p:txBody>
      </p:sp>
      <p:sp>
        <p:nvSpPr>
          <p:cNvPr id="3814" name="Google Shape;3814;p82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815" name="Google Shape;3815;p82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816" name="Google Shape;3816;p8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sp>
        <p:nvSpPr>
          <p:cNvPr id="3817" name="Google Shape;3817;p82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0</a:t>
            </a:r>
            <a:endParaRPr sz="600" b="1"/>
          </a:p>
        </p:txBody>
      </p:sp>
      <p:pic>
        <p:nvPicPr>
          <p:cNvPr id="3818" name="Google Shape;3818;p82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9" name="Google Shape;3819;p82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0" name="Google Shape;3820;p82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1" name="Google Shape;3821;p82" descr="error (1)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2" name="Google Shape;3822;p82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3" name="Google Shape;3823;p82" descr="succes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Google Shape;3824;p82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NMS algorithm set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scores to zero for redundant bboxes</a:t>
            </a:r>
            <a:endParaRPr sz="600"/>
          </a:p>
        </p:txBody>
      </p:sp>
      <p:pic>
        <p:nvPicPr>
          <p:cNvPr id="3825" name="Google Shape;3825;p82" descr="model_2.png"/>
          <p:cNvPicPr preferRelativeResize="0"/>
          <p:nvPr/>
        </p:nvPicPr>
        <p:blipFill rotWithShape="1">
          <a:blip r:embed="rId3"/>
          <a:srcRect l="72721" t="27297" b="26394"/>
          <a:stretch>
            <a:fillRect/>
          </a:stretch>
        </p:blipFill>
        <p:spPr>
          <a:xfrm>
            <a:off x="3539750" y="2900613"/>
            <a:ext cx="2124177" cy="2145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6" name="Google Shape;3826;p82"/>
          <p:cNvCxnSpPr/>
          <p:nvPr/>
        </p:nvCxnSpPr>
        <p:spPr>
          <a:xfrm flipH="1">
            <a:off x="3952125" y="2631025"/>
            <a:ext cx="3060000" cy="1061400"/>
          </a:xfrm>
          <a:prstGeom prst="curvedConnector3">
            <a:avLst>
              <a:gd name="adj1" fmla="val 91279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7" name="Google Shape;3827;p82"/>
          <p:cNvCxnSpPr>
            <a:stCxn id="3816" idx="2"/>
          </p:cNvCxnSpPr>
          <p:nvPr/>
        </p:nvCxnSpPr>
        <p:spPr>
          <a:xfrm rot="5400000">
            <a:off x="6518824" y="1673425"/>
            <a:ext cx="630300" cy="2534700"/>
          </a:xfrm>
          <a:prstGeom prst="curvedConnector2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8" name="Google Shape;3828;p82"/>
          <p:cNvCxnSpPr>
            <a:stCxn id="3815" idx="2"/>
          </p:cNvCxnSpPr>
          <p:nvPr/>
        </p:nvCxnSpPr>
        <p:spPr>
          <a:xfrm rot="5400000">
            <a:off x="5700147" y="2062525"/>
            <a:ext cx="2023800" cy="3150000"/>
          </a:xfrm>
          <a:prstGeom prst="curvedConnector2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9" name="Google Shape;3829;p82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830" name="Google Shape;3830;p8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20x1</a:t>
            </a:r>
            <a:endParaRPr sz="600"/>
          </a:p>
        </p:txBody>
      </p:sp>
      <p:sp>
        <p:nvSpPr>
          <p:cNvPr id="3831" name="Google Shape;3831;p8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p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788" name="Google Shape;3788;p8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805" name="Google Shape;3805;p8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…….</a:t>
            </a:r>
            <a:endParaRPr sz="600"/>
          </a:p>
        </p:txBody>
      </p:sp>
      <p:sp>
        <p:nvSpPr>
          <p:cNvPr id="3831" name="Google Shape;3831;p8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object 4"/>
          <p:cNvSpPr/>
          <p:nvPr/>
        </p:nvSpPr>
        <p:spPr>
          <a:xfrm>
            <a:off x="1027535" y="1088656"/>
            <a:ext cx="6924511" cy="29676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5"/>
          <p:cNvSpPr txBox="1"/>
          <p:nvPr/>
        </p:nvSpPr>
        <p:spPr>
          <a:xfrm>
            <a:off x="2786704" y="4771052"/>
            <a:ext cx="5092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 panose="020B0604020202090204"/>
                <a:cs typeface="Arial" panose="020B0604020202090204"/>
              </a:rPr>
              <a:t>Table from </a:t>
            </a:r>
            <a:r>
              <a:rPr sz="1100" i="1" spc="-5" dirty="0">
                <a:latin typeface="Arial" panose="020B0604020202090204"/>
                <a:cs typeface="Arial" panose="020B0604020202090204"/>
              </a:rPr>
              <a:t>YOLO9000: Better, Faster, Stronger</a:t>
            </a:r>
            <a:r>
              <a:rPr sz="1100" i="1" dirty="0">
                <a:latin typeface="Arial" panose="020B0604020202090204"/>
                <a:cs typeface="Arial" panose="020B0604020202090204"/>
              </a:rPr>
              <a:t> </a:t>
            </a:r>
            <a:r>
              <a:rPr sz="1100" spc="-5" dirty="0">
                <a:latin typeface="Arial" panose="020B0604020202090204"/>
                <a:cs typeface="Arial" panose="020B0604020202090204"/>
              </a:rPr>
              <a:t>(</a:t>
            </a:r>
            <a:r>
              <a:rPr sz="11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 panose="020B0604020202090204"/>
                <a:cs typeface="Arial" panose="020B0604020202090204"/>
                <a:hlinkClick r:id="rId2"/>
              </a:rPr>
              <a:t>https://arxiv.org/abs/1612.08242</a:t>
            </a:r>
            <a:r>
              <a:rPr sz="1100" spc="-5" dirty="0">
                <a:latin typeface="Arial" panose="020B0604020202090204"/>
                <a:cs typeface="Arial" panose="020B0604020202090204"/>
              </a:rPr>
              <a:t>)</a:t>
            </a:r>
            <a:endParaRPr sz="11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0232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Ten Tricks 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8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52" name="Google Shape;3852;p85"/>
          <p:cNvSpPr txBox="1"/>
          <p:nvPr>
            <p:ph type="title" idx="4294967295"/>
          </p:nvPr>
        </p:nvSpPr>
        <p:spPr>
          <a:xfrm>
            <a:off x="311940" y="221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2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229" name="Google Shape;229;p2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2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232" name="Google Shape;232;p2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2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235" name="Google Shape;235;p2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2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37" name="Google Shape;237;p2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238" name="Google Shape;238;p2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9" name="Google Shape;239;p2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2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41" name="Google Shape;241;p2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2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43" name="Google Shape;243;p2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45" name="Google Shape;245;p2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47" name="Google Shape;247;p2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49" name="Google Shape;249;p2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2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51" name="Google Shape;251;p2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253" name="Google Shape;253;p2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2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pic>
        <p:nvPicPr>
          <p:cNvPr id="255" name="Google Shape;255;p21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257" name="Google Shape;257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2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448x448x3</a:t>
            </a:r>
            <a:endParaRPr sz="600"/>
          </a:p>
        </p:txBody>
      </p:sp>
      <p:sp>
        <p:nvSpPr>
          <p:cNvPr id="264" name="Google Shape;264;p2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GoogLeNet modification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(20 layers)</a:t>
            </a:r>
            <a:endParaRPr sz="600"/>
          </a:p>
        </p:txBody>
      </p:sp>
      <p:cxnSp>
        <p:nvCxnSpPr>
          <p:cNvPr id="267" name="Google Shape;267;p2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2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cxnSp>
        <p:nvCxnSpPr>
          <p:cNvPr id="270" name="Google Shape;270;p22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72" name="Google Shape;272;p2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sp>
        <p:nvSpPr>
          <p:cNvPr id="273" name="Google Shape;273;p2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4" name="Google Shape;274;p22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2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14x14x1024</a:t>
            </a:r>
            <a:endParaRPr sz="600"/>
          </a:p>
        </p:txBody>
      </p:sp>
      <p:sp>
        <p:nvSpPr>
          <p:cNvPr id="276" name="Google Shape;276;p2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2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78" name="Google Shape;278;p2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2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80" name="Google Shape;280;p2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2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82" name="Google Shape;282;p2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2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7x7x1024</a:t>
            </a:r>
            <a:endParaRPr sz="600"/>
          </a:p>
        </p:txBody>
      </p:sp>
      <p:sp>
        <p:nvSpPr>
          <p:cNvPr id="284" name="Google Shape;284;p2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C,R</a:t>
            </a:r>
            <a:endParaRPr sz="600"/>
          </a:p>
        </p:txBody>
      </p:sp>
      <p:cxnSp>
        <p:nvCxnSpPr>
          <p:cNvPr id="286" name="Google Shape;286;p2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2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FC,R</a:t>
            </a:r>
            <a:endParaRPr sz="600"/>
          </a:p>
        </p:txBody>
      </p:sp>
      <p:sp>
        <p:nvSpPr>
          <p:cNvPr id="288" name="Google Shape;288;p2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4096x1</a:t>
            </a:r>
            <a:endParaRPr sz="600"/>
          </a:p>
        </p:txBody>
      </p:sp>
      <p:sp>
        <p:nvSpPr>
          <p:cNvPr id="290" name="Google Shape;290;p2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FC</a:t>
            </a:r>
            <a:endParaRPr sz="600"/>
          </a:p>
        </p:txBody>
      </p:sp>
      <p:sp>
        <p:nvSpPr>
          <p:cNvPr id="291" name="Google Shape;291;p2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1470x1</a:t>
            </a:r>
            <a:endParaRPr sz="600"/>
          </a:p>
        </p:txBody>
      </p:sp>
      <p:cxnSp>
        <p:nvCxnSpPr>
          <p:cNvPr id="293" name="Google Shape;293;p22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4" name="Google Shape;294;p22" descr="dog.jpg"/>
          <p:cNvPicPr preferRelativeResize="0"/>
          <p:nvPr/>
        </p:nvPicPr>
        <p:blipFill rotWithShape="1">
          <a:blip r:embed="rId1"/>
          <a:srcRect r="7715"/>
          <a:stretch>
            <a:fillRect/>
          </a:stretch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Inference</a:t>
            </a:r>
            <a:endParaRPr sz="1800"/>
          </a:p>
        </p:txBody>
      </p:sp>
      <p:sp>
        <p:nvSpPr>
          <p:cNvPr id="296" name="Google Shape;296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14147</Words>
  <Application>WPS 演示</Application>
  <PresentationFormat/>
  <Paragraphs>3883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Arial</vt:lpstr>
      <vt:lpstr>方正书宋_GBK</vt:lpstr>
      <vt:lpstr>Wingdings</vt:lpstr>
      <vt:lpstr>Arial</vt:lpstr>
      <vt:lpstr>微软雅黑</vt:lpstr>
      <vt:lpstr>汉仪旗黑KW</vt:lpstr>
      <vt:lpstr>宋体</vt:lpstr>
      <vt:lpstr>Arial Unicode MS</vt:lpstr>
      <vt:lpstr>汉仪书宋二KW</vt:lpstr>
      <vt:lpstr>Simple Light</vt:lpstr>
      <vt:lpstr>YOLO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Loss function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Ten Tricks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/>
  <cp:lastModifiedBy>xiaoyin</cp:lastModifiedBy>
  <cp:revision>16</cp:revision>
  <dcterms:created xsi:type="dcterms:W3CDTF">2019-11-11T09:07:16Z</dcterms:created>
  <dcterms:modified xsi:type="dcterms:W3CDTF">2019-11-11T09:07:16Z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