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52" r:id="rId2"/>
    <p:sldMasterId id="2147483772" r:id="rId3"/>
  </p:sldMasterIdLst>
  <p:notesMasterIdLst>
    <p:notesMasterId r:id="rId16"/>
  </p:notesMasterIdLst>
  <p:handoutMasterIdLst>
    <p:handoutMasterId r:id="rId17"/>
  </p:handoutMasterIdLst>
  <p:sldIdLst>
    <p:sldId id="1648" r:id="rId4"/>
    <p:sldId id="1649" r:id="rId5"/>
    <p:sldId id="1650" r:id="rId6"/>
    <p:sldId id="1651" r:id="rId7"/>
    <p:sldId id="1652" r:id="rId8"/>
    <p:sldId id="1653" r:id="rId9"/>
    <p:sldId id="1654" r:id="rId10"/>
    <p:sldId id="1655" r:id="rId11"/>
    <p:sldId id="1656" r:id="rId12"/>
    <p:sldId id="1657" r:id="rId13"/>
    <p:sldId id="1658" r:id="rId14"/>
    <p:sldId id="1659" r:id="rId15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2568" userDrawn="1">
          <p15:clr>
            <a:srgbClr val="A4A3A4"/>
          </p15:clr>
        </p15:guide>
        <p15:guide id="4" pos="3673" userDrawn="1">
          <p15:clr>
            <a:srgbClr val="A4A3A4"/>
          </p15:clr>
        </p15:guide>
        <p15:guide id="5" pos="1885" userDrawn="1">
          <p15:clr>
            <a:srgbClr val="A4A3A4"/>
          </p15:clr>
        </p15:guide>
        <p15:guide id="6" pos="4337" userDrawn="1">
          <p15:clr>
            <a:srgbClr val="A4A3A4"/>
          </p15:clr>
        </p15:guide>
        <p15:guide id="7" orient="horz" pos="970" userDrawn="1">
          <p15:clr>
            <a:srgbClr val="A4A3A4"/>
          </p15:clr>
        </p15:guide>
        <p15:guide id="8" pos="7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33CC33"/>
    <a:srgbClr val="FF00FF"/>
    <a:srgbClr val="00FFFF"/>
    <a:srgbClr val="E7EFFD"/>
    <a:srgbClr val="CDE6FF"/>
    <a:srgbClr val="FFE400"/>
    <a:srgbClr val="00CC00"/>
    <a:srgbClr val="FF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03" autoAdjust="0"/>
    <p:restoredTop sz="96677" autoAdjust="0"/>
  </p:normalViewPr>
  <p:slideViewPr>
    <p:cSldViewPr snapToGrid="0">
      <p:cViewPr varScale="1">
        <p:scale>
          <a:sx n="114" d="100"/>
          <a:sy n="114" d="100"/>
        </p:scale>
        <p:origin x="1884" y="108"/>
      </p:cViewPr>
      <p:guideLst>
        <p:guide orient="horz" pos="2160"/>
        <p:guide pos="3120"/>
        <p:guide pos="2568"/>
        <p:guide pos="3673"/>
        <p:guide pos="1885"/>
        <p:guide pos="4337"/>
        <p:guide orient="horz" pos="970"/>
        <p:guide pos="70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32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r">
              <a:defRPr sz="1200"/>
            </a:lvl1pPr>
          </a:lstStyle>
          <a:p>
            <a:fld id="{F57808A5-CE14-4E3D-9B65-0E063802A9EC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32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r">
              <a:defRPr sz="1200"/>
            </a:lvl1pPr>
          </a:lstStyle>
          <a:p>
            <a:fld id="{67FBDFAC-86B1-433D-BE6A-891AB8018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853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46135" cy="497838"/>
          </a:xfrm>
          <a:prstGeom prst="rect">
            <a:avLst/>
          </a:prstGeom>
        </p:spPr>
        <p:txBody>
          <a:bodyPr vert="horz" lIns="91298" tIns="45650" rIns="91298" bIns="4565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956" y="3"/>
            <a:ext cx="2946135" cy="497838"/>
          </a:xfrm>
          <a:prstGeom prst="rect">
            <a:avLst/>
          </a:prstGeom>
        </p:spPr>
        <p:txBody>
          <a:bodyPr vert="horz" lIns="91298" tIns="45650" rIns="91298" bIns="45650" rtlCol="0"/>
          <a:lstStyle>
            <a:lvl1pPr algn="r">
              <a:defRPr sz="1200"/>
            </a:lvl1pPr>
          </a:lstStyle>
          <a:p>
            <a:fld id="{99FF6072-774F-4CEB-8180-25D320EA72E1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98" tIns="45650" rIns="91298" bIns="4565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vert="horz" lIns="91298" tIns="45650" rIns="91298" bIns="4565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800"/>
            <a:ext cx="2946135" cy="497838"/>
          </a:xfrm>
          <a:prstGeom prst="rect">
            <a:avLst/>
          </a:prstGeom>
        </p:spPr>
        <p:txBody>
          <a:bodyPr vert="horz" lIns="91298" tIns="45650" rIns="91298" bIns="4565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956" y="9428800"/>
            <a:ext cx="2946135" cy="497838"/>
          </a:xfrm>
          <a:prstGeom prst="rect">
            <a:avLst/>
          </a:prstGeom>
        </p:spPr>
        <p:txBody>
          <a:bodyPr vert="horz" lIns="91298" tIns="45650" rIns="91298" bIns="45650" rtlCol="0" anchor="b"/>
          <a:lstStyle>
            <a:lvl1pPr algn="r">
              <a:defRPr sz="1200"/>
            </a:lvl1pPr>
          </a:lstStyle>
          <a:p>
            <a:fld id="{AD472F43-73A9-4A3F-AB4F-01C771930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576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0244" y="4777029"/>
            <a:ext cx="5437187" cy="3908187"/>
          </a:xfrm>
          <a:prstGeom prst="rect">
            <a:avLst/>
          </a:prstGeom>
        </p:spPr>
        <p:txBody>
          <a:bodyPr lIns="91489" tIns="91489" rIns="91489" bIns="91489" anchor="t" anchorCtr="0">
            <a:noAutofit/>
          </a:bodyPr>
          <a:lstStyle/>
          <a:p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6507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0244" y="4777029"/>
            <a:ext cx="5437187" cy="3908187"/>
          </a:xfrm>
          <a:prstGeom prst="rect">
            <a:avLst/>
          </a:prstGeom>
        </p:spPr>
        <p:txBody>
          <a:bodyPr lIns="91489" tIns="91489" rIns="91489" bIns="91489" anchor="t" anchorCtr="0">
            <a:noAutofit/>
          </a:bodyPr>
          <a:lstStyle/>
          <a:p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8291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0244" y="4777029"/>
            <a:ext cx="5437187" cy="3908187"/>
          </a:xfrm>
          <a:prstGeom prst="rect">
            <a:avLst/>
          </a:prstGeom>
        </p:spPr>
        <p:txBody>
          <a:bodyPr lIns="91489" tIns="91489" rIns="91489" bIns="91489" anchor="t" anchorCtr="0">
            <a:noAutofit/>
          </a:bodyPr>
          <a:lstStyle/>
          <a:p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5717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0244" y="4777029"/>
            <a:ext cx="5437187" cy="3908187"/>
          </a:xfrm>
          <a:prstGeom prst="rect">
            <a:avLst/>
          </a:prstGeom>
        </p:spPr>
        <p:txBody>
          <a:bodyPr lIns="91489" tIns="91489" rIns="91489" bIns="91489" anchor="t" anchorCtr="0">
            <a:noAutofit/>
          </a:bodyPr>
          <a:lstStyle/>
          <a:p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001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0244" y="4777029"/>
            <a:ext cx="5437187" cy="3908187"/>
          </a:xfrm>
          <a:prstGeom prst="rect">
            <a:avLst/>
          </a:prstGeom>
        </p:spPr>
        <p:txBody>
          <a:bodyPr lIns="91489" tIns="91489" rIns="91489" bIns="91489" anchor="t" anchorCtr="0">
            <a:noAutofit/>
          </a:bodyPr>
          <a:lstStyle/>
          <a:p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4794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0244" y="4777029"/>
            <a:ext cx="5437187" cy="3908187"/>
          </a:xfrm>
          <a:prstGeom prst="rect">
            <a:avLst/>
          </a:prstGeom>
        </p:spPr>
        <p:txBody>
          <a:bodyPr lIns="91489" tIns="91489" rIns="91489" bIns="91489" anchor="t" anchorCtr="0">
            <a:noAutofit/>
          </a:bodyPr>
          <a:lstStyle/>
          <a:p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9526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0244" y="4777029"/>
            <a:ext cx="5437187" cy="3908187"/>
          </a:xfrm>
          <a:prstGeom prst="rect">
            <a:avLst/>
          </a:prstGeom>
        </p:spPr>
        <p:txBody>
          <a:bodyPr lIns="91489" tIns="91489" rIns="91489" bIns="91489" anchor="t" anchorCtr="0">
            <a:noAutofit/>
          </a:bodyPr>
          <a:lstStyle/>
          <a:p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9811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0244" y="4777029"/>
            <a:ext cx="5437187" cy="3908187"/>
          </a:xfrm>
          <a:prstGeom prst="rect">
            <a:avLst/>
          </a:prstGeom>
        </p:spPr>
        <p:txBody>
          <a:bodyPr lIns="91489" tIns="91489" rIns="91489" bIns="91489" anchor="t" anchorCtr="0">
            <a:noAutofit/>
          </a:bodyPr>
          <a:lstStyle/>
          <a:p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1847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0244" y="4777029"/>
            <a:ext cx="5437187" cy="3908187"/>
          </a:xfrm>
          <a:prstGeom prst="rect">
            <a:avLst/>
          </a:prstGeom>
        </p:spPr>
        <p:txBody>
          <a:bodyPr lIns="91489" tIns="91489" rIns="91489" bIns="91489" anchor="t" anchorCtr="0">
            <a:noAutofit/>
          </a:bodyPr>
          <a:lstStyle/>
          <a:p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8678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0244" y="4777029"/>
            <a:ext cx="5437187" cy="3908187"/>
          </a:xfrm>
          <a:prstGeom prst="rect">
            <a:avLst/>
          </a:prstGeom>
        </p:spPr>
        <p:txBody>
          <a:bodyPr lIns="91489" tIns="91489" rIns="91489" bIns="91489" anchor="t" anchorCtr="0">
            <a:noAutofit/>
          </a:bodyPr>
          <a:lstStyle/>
          <a:p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3406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0244" y="4777029"/>
            <a:ext cx="5437187" cy="3908187"/>
          </a:xfrm>
          <a:prstGeom prst="rect">
            <a:avLst/>
          </a:prstGeom>
        </p:spPr>
        <p:txBody>
          <a:bodyPr lIns="91489" tIns="91489" rIns="91489" bIns="91489" anchor="t" anchorCtr="0">
            <a:noAutofit/>
          </a:bodyPr>
          <a:lstStyle/>
          <a:p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3646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0244" y="4777029"/>
            <a:ext cx="5437187" cy="3908187"/>
          </a:xfrm>
          <a:prstGeom prst="rect">
            <a:avLst/>
          </a:prstGeom>
        </p:spPr>
        <p:txBody>
          <a:bodyPr lIns="91489" tIns="91489" rIns="91489" bIns="91489" anchor="t" anchorCtr="0">
            <a:noAutofit/>
          </a:bodyPr>
          <a:lstStyle/>
          <a:p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1909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100261" y="514829"/>
            <a:ext cx="970096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915584" y="90744"/>
            <a:ext cx="726853" cy="331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88" tIns="41994" rIns="83988" bIns="41994">
            <a:spAutoFit/>
          </a:bodyPr>
          <a:lstStyle>
            <a:lvl1pPr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r" defTabSz="914400" rtl="0" eaLnBrk="1" latinLnBrk="1" hangingPunct="1">
              <a:spcBef>
                <a:spcPct val="20000"/>
              </a:spcBef>
              <a:defRPr/>
            </a:pPr>
            <a:fld id="{B9D0F8E7-0C1A-4723-BAC4-1F38511F8D02}" type="slidenum">
              <a:rPr kumimoji="1" lang="en-US" altLang="ko-KR" sz="1600" kern="120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pPr marL="0" algn="r" defTabSz="914400" rtl="0" eaLnBrk="1" latinLnBrk="1" hangingPunct="1">
                <a:spcBef>
                  <a:spcPct val="20000"/>
                </a:spcBef>
                <a:defRPr/>
              </a:pPr>
              <a:t>‹#›</a:t>
            </a:fld>
            <a:endParaRPr kumimoji="1" lang="en-US" altLang="ko-KR" sz="1600" kern="12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65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395536" y="3324704"/>
            <a:ext cx="914851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2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웹 그리드 12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 userDrawn="1"/>
        </p:nvGrpSpPr>
        <p:grpSpPr>
          <a:xfrm>
            <a:off x="152611" y="304800"/>
            <a:ext cx="7395610" cy="6498000"/>
            <a:chOff x="152612" y="304800"/>
            <a:chExt cx="7299569" cy="6498000"/>
          </a:xfrm>
        </p:grpSpPr>
        <p:grpSp>
          <p:nvGrpSpPr>
            <p:cNvPr id="11" name="그룹 10"/>
            <p:cNvGrpSpPr/>
            <p:nvPr userDrawn="1"/>
          </p:nvGrpSpPr>
          <p:grpSpPr>
            <a:xfrm>
              <a:off x="152612" y="304800"/>
              <a:ext cx="414216" cy="6498000"/>
              <a:chOff x="152612" y="304800"/>
              <a:chExt cx="414216" cy="6498000"/>
            </a:xfrm>
          </p:grpSpPr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직선 연결선 287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직선 연결선 288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3627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직선 연결선 289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574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직선 연결선 290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66828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2" name="그룹 351"/>
            <p:cNvGrpSpPr/>
            <p:nvPr userDrawn="1"/>
          </p:nvGrpSpPr>
          <p:grpSpPr>
            <a:xfrm>
              <a:off x="7350581" y="304800"/>
              <a:ext cx="101600" cy="6498000"/>
              <a:chOff x="152612" y="304800"/>
              <a:chExt cx="101600" cy="6498000"/>
            </a:xfrm>
          </p:grpSpPr>
          <p:cxnSp>
            <p:nvCxnSpPr>
              <p:cNvPr id="353" name="직선 연결선 352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직선 연결선 353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2" name="그룹 291"/>
            <p:cNvGrpSpPr/>
            <p:nvPr userDrawn="1"/>
          </p:nvGrpSpPr>
          <p:grpSpPr>
            <a:xfrm>
              <a:off x="668428" y="304800"/>
              <a:ext cx="414216" cy="6498000"/>
              <a:chOff x="152612" y="304800"/>
              <a:chExt cx="414216" cy="6498000"/>
            </a:xfrm>
          </p:grpSpPr>
          <p:cxnSp>
            <p:nvCxnSpPr>
              <p:cNvPr id="293" name="직선 연결선 292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직선 연결선 293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직선 연결선 294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3627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직선 연결선 295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574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직선 연결선 296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66828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그룹 297"/>
            <p:cNvGrpSpPr/>
            <p:nvPr userDrawn="1"/>
          </p:nvGrpSpPr>
          <p:grpSpPr>
            <a:xfrm>
              <a:off x="1184243" y="304800"/>
              <a:ext cx="414216" cy="6498000"/>
              <a:chOff x="152612" y="304800"/>
              <a:chExt cx="414216" cy="6498000"/>
            </a:xfrm>
          </p:grpSpPr>
          <p:cxnSp>
            <p:nvCxnSpPr>
              <p:cNvPr id="299" name="직선 연결선 298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직선 연결선 299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직선 연결선 300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3627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직선 연결선 301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574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직선 연결선 302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66828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4" name="그룹 303"/>
            <p:cNvGrpSpPr/>
            <p:nvPr userDrawn="1"/>
          </p:nvGrpSpPr>
          <p:grpSpPr>
            <a:xfrm>
              <a:off x="1700058" y="304800"/>
              <a:ext cx="414216" cy="6498000"/>
              <a:chOff x="152612" y="304800"/>
              <a:chExt cx="414216" cy="6498000"/>
            </a:xfrm>
          </p:grpSpPr>
          <p:cxnSp>
            <p:nvCxnSpPr>
              <p:cNvPr id="305" name="직선 연결선 304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직선 연결선 305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직선 연결선 306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3627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직선 연결선 307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574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직선 연결선 308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66828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0" name="그룹 309"/>
            <p:cNvGrpSpPr/>
            <p:nvPr userDrawn="1"/>
          </p:nvGrpSpPr>
          <p:grpSpPr>
            <a:xfrm>
              <a:off x="2215874" y="304800"/>
              <a:ext cx="414216" cy="6498000"/>
              <a:chOff x="152612" y="304800"/>
              <a:chExt cx="414216" cy="6498000"/>
            </a:xfrm>
          </p:grpSpPr>
          <p:cxnSp>
            <p:nvCxnSpPr>
              <p:cNvPr id="311" name="직선 연결선 310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직선 연결선 311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직선 연결선 312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3627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직선 연결선 313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574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직선 연결선 314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66828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6" name="그룹 315"/>
            <p:cNvGrpSpPr/>
            <p:nvPr userDrawn="1"/>
          </p:nvGrpSpPr>
          <p:grpSpPr>
            <a:xfrm>
              <a:off x="2731689" y="304800"/>
              <a:ext cx="414216" cy="6498000"/>
              <a:chOff x="152612" y="304800"/>
              <a:chExt cx="414216" cy="6498000"/>
            </a:xfrm>
          </p:grpSpPr>
          <p:cxnSp>
            <p:nvCxnSpPr>
              <p:cNvPr id="317" name="직선 연결선 316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직선 연결선 317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직선 연결선 318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3627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직선 연결선 319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574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직선 연결선 320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66828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2" name="그룹 321"/>
            <p:cNvGrpSpPr/>
            <p:nvPr userDrawn="1"/>
          </p:nvGrpSpPr>
          <p:grpSpPr>
            <a:xfrm>
              <a:off x="4771504" y="304800"/>
              <a:ext cx="414216" cy="6498000"/>
              <a:chOff x="152612" y="304800"/>
              <a:chExt cx="414216" cy="6498000"/>
            </a:xfrm>
          </p:grpSpPr>
          <p:cxnSp>
            <p:nvCxnSpPr>
              <p:cNvPr id="323" name="직선 연결선 322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직선 연결선 323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직선 연결선 324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3627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직선 연결선 325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574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직선 연결선 326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66828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그룹 327"/>
            <p:cNvGrpSpPr/>
            <p:nvPr userDrawn="1"/>
          </p:nvGrpSpPr>
          <p:grpSpPr>
            <a:xfrm>
              <a:off x="5287320" y="304800"/>
              <a:ext cx="414216" cy="6498000"/>
              <a:chOff x="152612" y="304800"/>
              <a:chExt cx="414216" cy="6498000"/>
            </a:xfrm>
          </p:grpSpPr>
          <p:cxnSp>
            <p:nvCxnSpPr>
              <p:cNvPr id="329" name="직선 연결선 328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직선 연결선 329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직선 연결선 330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3627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직선 연결선 331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574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직선 연결선 332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66828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4" name="그룹 333"/>
            <p:cNvGrpSpPr/>
            <p:nvPr userDrawn="1"/>
          </p:nvGrpSpPr>
          <p:grpSpPr>
            <a:xfrm>
              <a:off x="5803135" y="304800"/>
              <a:ext cx="414216" cy="6498000"/>
              <a:chOff x="152612" y="304800"/>
              <a:chExt cx="414216" cy="6498000"/>
            </a:xfrm>
          </p:grpSpPr>
          <p:cxnSp>
            <p:nvCxnSpPr>
              <p:cNvPr id="335" name="직선 연결선 334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직선 연결선 335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직선 연결선 336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3627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직선 연결선 337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574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직선 연결선 338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66828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0" name="그룹 339"/>
            <p:cNvGrpSpPr/>
            <p:nvPr userDrawn="1"/>
          </p:nvGrpSpPr>
          <p:grpSpPr>
            <a:xfrm>
              <a:off x="6318950" y="304800"/>
              <a:ext cx="414216" cy="6498000"/>
              <a:chOff x="152612" y="304800"/>
              <a:chExt cx="414216" cy="6498000"/>
            </a:xfrm>
          </p:grpSpPr>
          <p:cxnSp>
            <p:nvCxnSpPr>
              <p:cNvPr id="341" name="직선 연결선 340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직선 연결선 341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직선 연결선 342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3627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직선 연결선 343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574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직선 연결선 344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66828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6" name="그룹 345"/>
            <p:cNvGrpSpPr/>
            <p:nvPr userDrawn="1"/>
          </p:nvGrpSpPr>
          <p:grpSpPr>
            <a:xfrm>
              <a:off x="6834766" y="304800"/>
              <a:ext cx="414216" cy="6498000"/>
              <a:chOff x="152612" y="304800"/>
              <a:chExt cx="414216" cy="6498000"/>
            </a:xfrm>
          </p:grpSpPr>
          <p:cxnSp>
            <p:nvCxnSpPr>
              <p:cNvPr id="347" name="직선 연결선 346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직선 연결선 347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직선 연결선 348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3627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직선 연결선 349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574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직선 연결선 350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66828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2" name="그룹 381"/>
            <p:cNvGrpSpPr/>
            <p:nvPr userDrawn="1"/>
          </p:nvGrpSpPr>
          <p:grpSpPr>
            <a:xfrm>
              <a:off x="3231873" y="304800"/>
              <a:ext cx="414216" cy="6498000"/>
              <a:chOff x="152612" y="304800"/>
              <a:chExt cx="414216" cy="6498000"/>
            </a:xfrm>
          </p:grpSpPr>
          <p:cxnSp>
            <p:nvCxnSpPr>
              <p:cNvPr id="383" name="직선 연결선 382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직선 연결선 383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직선 연결선 384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3627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직선 연결선 385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574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직선 연결선 386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66828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8" name="그룹 387"/>
            <p:cNvGrpSpPr/>
            <p:nvPr userDrawn="1"/>
          </p:nvGrpSpPr>
          <p:grpSpPr>
            <a:xfrm>
              <a:off x="3747689" y="304800"/>
              <a:ext cx="414216" cy="6498000"/>
              <a:chOff x="152612" y="304800"/>
              <a:chExt cx="414216" cy="6498000"/>
            </a:xfrm>
          </p:grpSpPr>
          <p:cxnSp>
            <p:nvCxnSpPr>
              <p:cNvPr id="389" name="직선 연결선 388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직선 연결선 389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직선 연결선 390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3627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직선 연결선 391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574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직선 연결선 392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66828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4" name="그룹 393"/>
            <p:cNvGrpSpPr/>
            <p:nvPr userDrawn="1"/>
          </p:nvGrpSpPr>
          <p:grpSpPr>
            <a:xfrm>
              <a:off x="4263504" y="304800"/>
              <a:ext cx="414216" cy="6498000"/>
              <a:chOff x="152612" y="304800"/>
              <a:chExt cx="414216" cy="6498000"/>
            </a:xfrm>
          </p:grpSpPr>
          <p:cxnSp>
            <p:nvCxnSpPr>
              <p:cNvPr id="395" name="직선 연결선 394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직선 연결선 395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직선 연결선 396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3627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직선 연결선 397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574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직선 연결선 398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66828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7" name="그룹 496"/>
          <p:cNvGrpSpPr/>
          <p:nvPr userDrawn="1"/>
        </p:nvGrpSpPr>
        <p:grpSpPr>
          <a:xfrm rot="5400000">
            <a:off x="3698498" y="-3243931"/>
            <a:ext cx="316729" cy="7604431"/>
            <a:chOff x="254212" y="304800"/>
            <a:chExt cx="312616" cy="6498000"/>
          </a:xfrm>
        </p:grpSpPr>
        <p:cxnSp>
          <p:nvCxnSpPr>
            <p:cNvPr id="580" name="직선 연결선 579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2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직선 연결선 580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3627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직선 연결선 581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4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직선 연결선 582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6828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9" name="그룹 498"/>
          <p:cNvGrpSpPr/>
          <p:nvPr userDrawn="1"/>
        </p:nvGrpSpPr>
        <p:grpSpPr>
          <a:xfrm rot="5400000">
            <a:off x="3647030" y="-2772797"/>
            <a:ext cx="419666" cy="7604431"/>
            <a:chOff x="152612" y="304800"/>
            <a:chExt cx="414216" cy="6498000"/>
          </a:xfrm>
        </p:grpSpPr>
        <p:cxnSp>
          <p:nvCxnSpPr>
            <p:cNvPr id="572" name="직선 연결선 571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26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직선 연결선 572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2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직선 연결선 573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3627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직선 연결선 574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4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직선 연결선 575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6828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0" name="그룹 499"/>
          <p:cNvGrpSpPr/>
          <p:nvPr userDrawn="1"/>
        </p:nvGrpSpPr>
        <p:grpSpPr>
          <a:xfrm rot="5400000">
            <a:off x="3647030" y="-2250195"/>
            <a:ext cx="419666" cy="7604431"/>
            <a:chOff x="152612" y="304800"/>
            <a:chExt cx="414216" cy="6498000"/>
          </a:xfrm>
        </p:grpSpPr>
        <p:cxnSp>
          <p:nvCxnSpPr>
            <p:cNvPr id="567" name="직선 연결선 566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26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직선 연결선 567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2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직선 연결선 568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3627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직선 연결선 569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4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직선 연결선 570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6828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1" name="그룹 500"/>
          <p:cNvGrpSpPr/>
          <p:nvPr userDrawn="1"/>
        </p:nvGrpSpPr>
        <p:grpSpPr>
          <a:xfrm rot="5400000">
            <a:off x="3647030" y="-1727594"/>
            <a:ext cx="419666" cy="7604431"/>
            <a:chOff x="152612" y="304800"/>
            <a:chExt cx="414216" cy="6498000"/>
          </a:xfrm>
        </p:grpSpPr>
        <p:cxnSp>
          <p:nvCxnSpPr>
            <p:cNvPr id="562" name="직선 연결선 561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26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직선 연결선 562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2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직선 연결선 563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3627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직선 연결선 564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4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직선 연결선 565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6828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2" name="그룹 501"/>
          <p:cNvGrpSpPr/>
          <p:nvPr userDrawn="1"/>
        </p:nvGrpSpPr>
        <p:grpSpPr>
          <a:xfrm rot="5400000">
            <a:off x="3647030" y="-1204991"/>
            <a:ext cx="419666" cy="7604431"/>
            <a:chOff x="152612" y="304800"/>
            <a:chExt cx="414216" cy="6498000"/>
          </a:xfrm>
        </p:grpSpPr>
        <p:cxnSp>
          <p:nvCxnSpPr>
            <p:cNvPr id="557" name="직선 연결선 556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26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직선 연결선 557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2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직선 연결선 558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3627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직선 연결선 559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4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직선 연결선 560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6828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3" name="그룹 502"/>
          <p:cNvGrpSpPr/>
          <p:nvPr userDrawn="1"/>
        </p:nvGrpSpPr>
        <p:grpSpPr>
          <a:xfrm rot="5400000">
            <a:off x="3647030" y="-682389"/>
            <a:ext cx="419666" cy="7604431"/>
            <a:chOff x="152612" y="304800"/>
            <a:chExt cx="414216" cy="6498000"/>
          </a:xfrm>
        </p:grpSpPr>
        <p:cxnSp>
          <p:nvCxnSpPr>
            <p:cNvPr id="552" name="직선 연결선 551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26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직선 연결선 552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2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직선 연결선 553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3627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직선 연결선 554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4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직선 연결선 555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6828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4" name="그룹 503"/>
          <p:cNvGrpSpPr/>
          <p:nvPr userDrawn="1"/>
        </p:nvGrpSpPr>
        <p:grpSpPr>
          <a:xfrm rot="5400000">
            <a:off x="3647030" y="1384263"/>
            <a:ext cx="419666" cy="7604431"/>
            <a:chOff x="152612" y="304800"/>
            <a:chExt cx="414216" cy="6498000"/>
          </a:xfrm>
        </p:grpSpPr>
        <p:cxnSp>
          <p:nvCxnSpPr>
            <p:cNvPr id="547" name="직선 연결선 546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26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직선 연결선 547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2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직선 연결선 548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3627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직선 연결선 549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4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직선 연결선 550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6828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5" name="그룹 504"/>
          <p:cNvGrpSpPr/>
          <p:nvPr userDrawn="1"/>
        </p:nvGrpSpPr>
        <p:grpSpPr>
          <a:xfrm rot="5400000">
            <a:off x="3647030" y="1906866"/>
            <a:ext cx="419666" cy="7604431"/>
            <a:chOff x="152612" y="304800"/>
            <a:chExt cx="414216" cy="6498000"/>
          </a:xfrm>
        </p:grpSpPr>
        <p:cxnSp>
          <p:nvCxnSpPr>
            <p:cNvPr id="542" name="직선 연결선 541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26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직선 연결선 542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2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직선 연결선 543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3627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직선 연결선 544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4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직선 연결선 545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6828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6" name="그룹 505"/>
          <p:cNvGrpSpPr/>
          <p:nvPr userDrawn="1"/>
        </p:nvGrpSpPr>
        <p:grpSpPr>
          <a:xfrm rot="5400000">
            <a:off x="3647030" y="2429468"/>
            <a:ext cx="419666" cy="7604431"/>
            <a:chOff x="152612" y="304800"/>
            <a:chExt cx="414216" cy="6498000"/>
          </a:xfrm>
        </p:grpSpPr>
        <p:cxnSp>
          <p:nvCxnSpPr>
            <p:cNvPr id="537" name="직선 연결선 536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26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직선 연결선 537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2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직선 연결선 538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3627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직선 연결선 539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4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직선 연결선 540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6828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7" name="그룹 506"/>
          <p:cNvGrpSpPr/>
          <p:nvPr userDrawn="1"/>
        </p:nvGrpSpPr>
        <p:grpSpPr>
          <a:xfrm rot="5400000">
            <a:off x="3749967" y="2849132"/>
            <a:ext cx="213791" cy="7604431"/>
            <a:chOff x="152612" y="304800"/>
            <a:chExt cx="211015" cy="6498000"/>
          </a:xfrm>
        </p:grpSpPr>
        <p:cxnSp>
          <p:nvCxnSpPr>
            <p:cNvPr id="532" name="직선 연결선 531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26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직선 연결선 532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2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직선 연결선 533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3627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9" name="그룹 508"/>
          <p:cNvGrpSpPr/>
          <p:nvPr userDrawn="1"/>
        </p:nvGrpSpPr>
        <p:grpSpPr>
          <a:xfrm rot="5400000">
            <a:off x="3647030" y="-175625"/>
            <a:ext cx="419666" cy="7604431"/>
            <a:chOff x="152612" y="304800"/>
            <a:chExt cx="414216" cy="6498000"/>
          </a:xfrm>
        </p:grpSpPr>
        <p:cxnSp>
          <p:nvCxnSpPr>
            <p:cNvPr id="522" name="직선 연결선 521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26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직선 연결선 522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2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직선 연결선 523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3627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직선 연결선 524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4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직선 연결선 525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6828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0" name="그룹 509"/>
          <p:cNvGrpSpPr/>
          <p:nvPr userDrawn="1"/>
        </p:nvGrpSpPr>
        <p:grpSpPr>
          <a:xfrm rot="5400000">
            <a:off x="3647030" y="346978"/>
            <a:ext cx="419666" cy="7604431"/>
            <a:chOff x="152612" y="304800"/>
            <a:chExt cx="414216" cy="6498000"/>
          </a:xfrm>
        </p:grpSpPr>
        <p:cxnSp>
          <p:nvCxnSpPr>
            <p:cNvPr id="517" name="직선 연결선 516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26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직선 연결선 517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2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직선 연결선 518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3627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직선 연결선 519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4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직선 연결선 520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6828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1" name="그룹 510"/>
          <p:cNvGrpSpPr/>
          <p:nvPr userDrawn="1"/>
        </p:nvGrpSpPr>
        <p:grpSpPr>
          <a:xfrm rot="5400000">
            <a:off x="3647030" y="869580"/>
            <a:ext cx="419666" cy="7604431"/>
            <a:chOff x="152612" y="304800"/>
            <a:chExt cx="414216" cy="6498000"/>
          </a:xfrm>
        </p:grpSpPr>
        <p:cxnSp>
          <p:nvCxnSpPr>
            <p:cNvPr id="512" name="직선 연결선 511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26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직선 연결선 512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2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직선 연결선 513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3627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직선 연결선 514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4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직선 연결선 515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6828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4" name="그룹 593"/>
          <p:cNvGrpSpPr/>
          <p:nvPr userDrawn="1"/>
        </p:nvGrpSpPr>
        <p:grpSpPr>
          <a:xfrm>
            <a:off x="8033717" y="2909357"/>
            <a:ext cx="1389985" cy="1132940"/>
            <a:chOff x="3521477" y="2847573"/>
            <a:chExt cx="1389985" cy="1132940"/>
          </a:xfrm>
        </p:grpSpPr>
        <p:cxnSp>
          <p:nvCxnSpPr>
            <p:cNvPr id="595" name="직선 연결선 594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2483686"/>
              <a:ext cx="0" cy="13899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직선 연결선 595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2594540"/>
              <a:ext cx="0" cy="1389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직선 연결선 596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2712419"/>
              <a:ext cx="0" cy="1389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직선 연결선 597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2823275"/>
              <a:ext cx="0" cy="1389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직선 연결선 598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2937441"/>
              <a:ext cx="0" cy="13899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직선 연결선 599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3055321"/>
              <a:ext cx="0" cy="1389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직선 연결선 600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2363502"/>
              <a:ext cx="0" cy="1389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직선 연결선 601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2152580"/>
              <a:ext cx="0" cy="1389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직선 연결선 602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2247599"/>
              <a:ext cx="0" cy="138998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직선 연결선 603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3171220"/>
              <a:ext cx="0" cy="138998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직선 연결선 604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3285520"/>
              <a:ext cx="0" cy="1389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/>
          <p:cNvSpPr/>
          <p:nvPr userDrawn="1"/>
        </p:nvSpPr>
        <p:spPr>
          <a:xfrm>
            <a:off x="8351520" y="68580"/>
            <a:ext cx="754380" cy="1981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7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화면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72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49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4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7654924" y="288125"/>
            <a:ext cx="2193925" cy="28337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Description (화면설명)</a:t>
            </a:r>
          </a:p>
        </p:txBody>
      </p:sp>
      <p:sp>
        <p:nvSpPr>
          <p:cNvPr id="17" name="Shape 17"/>
          <p:cNvSpPr/>
          <p:nvPr/>
        </p:nvSpPr>
        <p:spPr>
          <a:xfrm>
            <a:off x="6628078" y="42758"/>
            <a:ext cx="467605" cy="251439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</a:p>
        </p:txBody>
      </p:sp>
      <p:sp>
        <p:nvSpPr>
          <p:cNvPr id="18" name="Shape 18"/>
          <p:cNvSpPr/>
          <p:nvPr/>
        </p:nvSpPr>
        <p:spPr>
          <a:xfrm>
            <a:off x="1810530" y="42758"/>
            <a:ext cx="553656" cy="252377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</a:p>
        </p:txBody>
      </p:sp>
      <p:sp>
        <p:nvSpPr>
          <p:cNvPr id="19" name="Shape 19"/>
          <p:cNvSpPr/>
          <p:nvPr/>
        </p:nvSpPr>
        <p:spPr>
          <a:xfrm>
            <a:off x="57150" y="50804"/>
            <a:ext cx="669925" cy="24433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60326" y="49220"/>
            <a:ext cx="635000" cy="247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</a:p>
        </p:txBody>
      </p:sp>
      <p:sp>
        <p:nvSpPr>
          <p:cNvPr id="21" name="Shape 21"/>
          <p:cNvSpPr/>
          <p:nvPr/>
        </p:nvSpPr>
        <p:spPr>
          <a:xfrm>
            <a:off x="7654925" y="49220"/>
            <a:ext cx="669925" cy="24591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/>
          <p:nvPr/>
        </p:nvSpPr>
        <p:spPr>
          <a:xfrm>
            <a:off x="7688299" y="6594475"/>
            <a:ext cx="2118900" cy="186000"/>
          </a:xfrm>
          <a:prstGeom prst="rect">
            <a:avLst/>
          </a:prstGeom>
          <a:noFill/>
          <a:ln>
            <a:noFill/>
          </a:ln>
        </p:spPr>
        <p:txBody>
          <a:bodyPr lIns="77525" tIns="38750" rIns="77525" bIns="38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 sz="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Page</a:t>
            </a:r>
          </a:p>
        </p:txBody>
      </p:sp>
      <p:cxnSp>
        <p:nvCxnSpPr>
          <p:cNvPr id="23" name="Shape 23"/>
          <p:cNvCxnSpPr/>
          <p:nvPr/>
        </p:nvCxnSpPr>
        <p:spPr>
          <a:xfrm>
            <a:off x="7661275" y="44450"/>
            <a:ext cx="0" cy="67691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66677" y="293646"/>
            <a:ext cx="9779452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Shape 25"/>
          <p:cNvCxnSpPr>
            <a:cxnSpLocks/>
          </p:cNvCxnSpPr>
          <p:nvPr/>
        </p:nvCxnSpPr>
        <p:spPr>
          <a:xfrm>
            <a:off x="8324850" y="44450"/>
            <a:ext cx="0" cy="25273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hape 26"/>
          <p:cNvCxnSpPr/>
          <p:nvPr/>
        </p:nvCxnSpPr>
        <p:spPr>
          <a:xfrm>
            <a:off x="7667625" y="6588125"/>
            <a:ext cx="2181224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Shape 27"/>
          <p:cNvCxnSpPr/>
          <p:nvPr/>
        </p:nvCxnSpPr>
        <p:spPr>
          <a:xfrm>
            <a:off x="7667625" y="561975"/>
            <a:ext cx="2181224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Shape 28"/>
          <p:cNvCxnSpPr/>
          <p:nvPr/>
        </p:nvCxnSpPr>
        <p:spPr>
          <a:xfrm>
            <a:off x="71755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Shape 29"/>
          <p:cNvSpPr/>
          <p:nvPr/>
        </p:nvSpPr>
        <p:spPr>
          <a:xfrm>
            <a:off x="7667627" y="71491"/>
            <a:ext cx="657224" cy="2169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</a:p>
        </p:txBody>
      </p:sp>
      <p:sp>
        <p:nvSpPr>
          <p:cNvPr id="30" name="Shape 30"/>
          <p:cNvSpPr/>
          <p:nvPr/>
        </p:nvSpPr>
        <p:spPr>
          <a:xfrm>
            <a:off x="8321675" y="71225"/>
            <a:ext cx="1485524" cy="2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Gentok</a:t>
            </a:r>
            <a:r>
              <a:rPr lang="en-US" altLang="ko-KR" sz="7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ko-KR" altLang="en-US" sz="7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관리자</a:t>
            </a:r>
            <a:endParaRPr lang="ko-KR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57150" y="44454"/>
            <a:ext cx="9791700" cy="676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Shape 28">
            <a:extLst>
              <a:ext uri="{FF2B5EF4-FFF2-40B4-BE49-F238E27FC236}">
                <a16:creationId xmlns:a16="http://schemas.microsoft.com/office/drawing/2014/main" id="{CA8651E5-E69E-4E66-B60C-55213AA0059F}"/>
              </a:ext>
            </a:extLst>
          </p:cNvPr>
          <p:cNvCxnSpPr/>
          <p:nvPr userDrawn="1"/>
        </p:nvCxnSpPr>
        <p:spPr>
          <a:xfrm>
            <a:off x="1813182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Shape 28">
            <a:extLst>
              <a:ext uri="{FF2B5EF4-FFF2-40B4-BE49-F238E27FC236}">
                <a16:creationId xmlns:a16="http://schemas.microsoft.com/office/drawing/2014/main" id="{91034235-1F0B-4EA1-9772-BF8DE4E36F99}"/>
              </a:ext>
            </a:extLst>
          </p:cNvPr>
          <p:cNvCxnSpPr/>
          <p:nvPr userDrawn="1"/>
        </p:nvCxnSpPr>
        <p:spPr>
          <a:xfrm>
            <a:off x="235688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Shape 28">
            <a:extLst>
              <a:ext uri="{FF2B5EF4-FFF2-40B4-BE49-F238E27FC236}">
                <a16:creationId xmlns:a16="http://schemas.microsoft.com/office/drawing/2014/main" id="{FD4B1BF8-FBC8-458E-B444-7B7B95692F8A}"/>
              </a:ext>
            </a:extLst>
          </p:cNvPr>
          <p:cNvCxnSpPr/>
          <p:nvPr userDrawn="1"/>
        </p:nvCxnSpPr>
        <p:spPr>
          <a:xfrm>
            <a:off x="662408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Shape 28">
            <a:extLst>
              <a:ext uri="{FF2B5EF4-FFF2-40B4-BE49-F238E27FC236}">
                <a16:creationId xmlns:a16="http://schemas.microsoft.com/office/drawing/2014/main" id="{8B01CA2F-4CCA-4696-AC8A-77A127BE38CF}"/>
              </a:ext>
            </a:extLst>
          </p:cNvPr>
          <p:cNvCxnSpPr/>
          <p:nvPr userDrawn="1"/>
        </p:nvCxnSpPr>
        <p:spPr>
          <a:xfrm>
            <a:off x="7093637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814795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7654924" y="288125"/>
            <a:ext cx="2193925" cy="28337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Description (화면설명)</a:t>
            </a:r>
          </a:p>
        </p:txBody>
      </p:sp>
      <p:sp>
        <p:nvSpPr>
          <p:cNvPr id="17" name="Shape 17"/>
          <p:cNvSpPr/>
          <p:nvPr/>
        </p:nvSpPr>
        <p:spPr>
          <a:xfrm>
            <a:off x="6628078" y="42758"/>
            <a:ext cx="467605" cy="251439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</a:p>
        </p:txBody>
      </p:sp>
      <p:sp>
        <p:nvSpPr>
          <p:cNvPr id="18" name="Shape 18"/>
          <p:cNvSpPr/>
          <p:nvPr/>
        </p:nvSpPr>
        <p:spPr>
          <a:xfrm>
            <a:off x="1810530" y="42758"/>
            <a:ext cx="553656" cy="252377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</a:p>
        </p:txBody>
      </p:sp>
      <p:sp>
        <p:nvSpPr>
          <p:cNvPr id="19" name="Shape 19"/>
          <p:cNvSpPr/>
          <p:nvPr/>
        </p:nvSpPr>
        <p:spPr>
          <a:xfrm>
            <a:off x="57150" y="50804"/>
            <a:ext cx="669925" cy="24433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60326" y="49220"/>
            <a:ext cx="635000" cy="247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</a:p>
        </p:txBody>
      </p:sp>
      <p:sp>
        <p:nvSpPr>
          <p:cNvPr id="21" name="Shape 21"/>
          <p:cNvSpPr/>
          <p:nvPr/>
        </p:nvSpPr>
        <p:spPr>
          <a:xfrm>
            <a:off x="7654925" y="49220"/>
            <a:ext cx="669925" cy="24591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/>
          <p:nvPr/>
        </p:nvSpPr>
        <p:spPr>
          <a:xfrm>
            <a:off x="7688299" y="6594475"/>
            <a:ext cx="2118900" cy="186000"/>
          </a:xfrm>
          <a:prstGeom prst="rect">
            <a:avLst/>
          </a:prstGeom>
          <a:noFill/>
          <a:ln>
            <a:noFill/>
          </a:ln>
        </p:spPr>
        <p:txBody>
          <a:bodyPr lIns="77525" tIns="38750" rIns="77525" bIns="38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 sz="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Page</a:t>
            </a:r>
          </a:p>
        </p:txBody>
      </p:sp>
      <p:cxnSp>
        <p:nvCxnSpPr>
          <p:cNvPr id="23" name="Shape 23"/>
          <p:cNvCxnSpPr/>
          <p:nvPr/>
        </p:nvCxnSpPr>
        <p:spPr>
          <a:xfrm>
            <a:off x="7661275" y="44450"/>
            <a:ext cx="0" cy="67691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66677" y="293646"/>
            <a:ext cx="9779452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Shape 25"/>
          <p:cNvCxnSpPr>
            <a:cxnSpLocks/>
          </p:cNvCxnSpPr>
          <p:nvPr/>
        </p:nvCxnSpPr>
        <p:spPr>
          <a:xfrm>
            <a:off x="8324850" y="44450"/>
            <a:ext cx="0" cy="25273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hape 26"/>
          <p:cNvCxnSpPr/>
          <p:nvPr/>
        </p:nvCxnSpPr>
        <p:spPr>
          <a:xfrm>
            <a:off x="7667625" y="6588125"/>
            <a:ext cx="2181224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Shape 27"/>
          <p:cNvCxnSpPr/>
          <p:nvPr/>
        </p:nvCxnSpPr>
        <p:spPr>
          <a:xfrm>
            <a:off x="7667625" y="561975"/>
            <a:ext cx="2181224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Shape 28"/>
          <p:cNvCxnSpPr/>
          <p:nvPr/>
        </p:nvCxnSpPr>
        <p:spPr>
          <a:xfrm>
            <a:off x="71755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Shape 29"/>
          <p:cNvSpPr/>
          <p:nvPr/>
        </p:nvSpPr>
        <p:spPr>
          <a:xfrm>
            <a:off x="7667627" y="71491"/>
            <a:ext cx="657224" cy="2169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</a:p>
        </p:txBody>
      </p:sp>
      <p:sp>
        <p:nvSpPr>
          <p:cNvPr id="30" name="Shape 30"/>
          <p:cNvSpPr/>
          <p:nvPr/>
        </p:nvSpPr>
        <p:spPr>
          <a:xfrm>
            <a:off x="8321675" y="71225"/>
            <a:ext cx="1485524" cy="2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핫개수</a:t>
            </a:r>
            <a:r>
              <a:rPr lang="ko-KR" altLang="en-US" sz="7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altLang="ko-KR" sz="7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:  </a:t>
            </a:r>
            <a:r>
              <a:rPr lang="ko-KR" altLang="en-US" sz="7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핫한</a:t>
            </a:r>
            <a:r>
              <a:rPr lang="ko-KR" altLang="en-US" sz="7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개들의 수다</a:t>
            </a:r>
            <a:endParaRPr lang="ko-KR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57150" y="44454"/>
            <a:ext cx="9791700" cy="676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Shape 28">
            <a:extLst>
              <a:ext uri="{FF2B5EF4-FFF2-40B4-BE49-F238E27FC236}">
                <a16:creationId xmlns:a16="http://schemas.microsoft.com/office/drawing/2014/main" id="{CA8651E5-E69E-4E66-B60C-55213AA0059F}"/>
              </a:ext>
            </a:extLst>
          </p:cNvPr>
          <p:cNvCxnSpPr/>
          <p:nvPr userDrawn="1"/>
        </p:nvCxnSpPr>
        <p:spPr>
          <a:xfrm>
            <a:off x="1813182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Shape 28">
            <a:extLst>
              <a:ext uri="{FF2B5EF4-FFF2-40B4-BE49-F238E27FC236}">
                <a16:creationId xmlns:a16="http://schemas.microsoft.com/office/drawing/2014/main" id="{91034235-1F0B-4EA1-9772-BF8DE4E36F99}"/>
              </a:ext>
            </a:extLst>
          </p:cNvPr>
          <p:cNvCxnSpPr/>
          <p:nvPr userDrawn="1"/>
        </p:nvCxnSpPr>
        <p:spPr>
          <a:xfrm>
            <a:off x="235688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Shape 28">
            <a:extLst>
              <a:ext uri="{FF2B5EF4-FFF2-40B4-BE49-F238E27FC236}">
                <a16:creationId xmlns:a16="http://schemas.microsoft.com/office/drawing/2014/main" id="{FD4B1BF8-FBC8-458E-B444-7B7B95692F8A}"/>
              </a:ext>
            </a:extLst>
          </p:cNvPr>
          <p:cNvCxnSpPr/>
          <p:nvPr userDrawn="1"/>
        </p:nvCxnSpPr>
        <p:spPr>
          <a:xfrm>
            <a:off x="662408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Shape 28">
            <a:extLst>
              <a:ext uri="{FF2B5EF4-FFF2-40B4-BE49-F238E27FC236}">
                <a16:creationId xmlns:a16="http://schemas.microsoft.com/office/drawing/2014/main" id="{8B01CA2F-4CCA-4696-AC8A-77A127BE38CF}"/>
              </a:ext>
            </a:extLst>
          </p:cNvPr>
          <p:cNvCxnSpPr/>
          <p:nvPr userDrawn="1"/>
        </p:nvCxnSpPr>
        <p:spPr>
          <a:xfrm>
            <a:off x="7093637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054760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Shape 721"/>
          <p:cNvGraphicFramePr/>
          <p:nvPr>
            <p:extLst>
              <p:ext uri="{D42A27DB-BD31-4B8C-83A1-F6EECF244321}">
                <p14:modId xmlns:p14="http://schemas.microsoft.com/office/powerpoint/2010/main" val="707678699"/>
              </p:ext>
            </p:extLst>
          </p:nvPr>
        </p:nvGraphicFramePr>
        <p:xfrm>
          <a:off x="7669321" y="571070"/>
          <a:ext cx="2188550" cy="29727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로그인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API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이메일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페이스북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네이버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카카오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구글 로그인 </a:t>
                      </a:r>
                      <a:r>
                        <a:rPr kumimoji="1" lang="en-US" altLang="ko-K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api</a:t>
                      </a: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를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이용하여 로그인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로그인 완료 후 메인 페이지로 이동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회원가입 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회원가입 텍스트 클릭 시 회원가입 페이지로 이동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71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로그인 페이지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5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01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6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0D790F-B087-44EC-A9C9-D3A2CA1A0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88" y="676752"/>
            <a:ext cx="6671447" cy="33300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89E5958-B46B-4DA1-AB80-C1ABB6AF4D94}"/>
              </a:ext>
            </a:extLst>
          </p:cNvPr>
          <p:cNvSpPr/>
          <p:nvPr/>
        </p:nvSpPr>
        <p:spPr>
          <a:xfrm>
            <a:off x="4131179" y="1493089"/>
            <a:ext cx="205498" cy="205498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4F24E7-8831-411B-9470-BFE1F1850D7A}"/>
              </a:ext>
            </a:extLst>
          </p:cNvPr>
          <p:cNvSpPr/>
          <p:nvPr/>
        </p:nvSpPr>
        <p:spPr>
          <a:xfrm>
            <a:off x="4302158" y="1605573"/>
            <a:ext cx="1930400" cy="1345371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13D3E7C-ACA5-4FCE-8E0F-0FDAC11A09E3}"/>
              </a:ext>
            </a:extLst>
          </p:cNvPr>
          <p:cNvSpPr/>
          <p:nvPr/>
        </p:nvSpPr>
        <p:spPr>
          <a:xfrm>
            <a:off x="4156579" y="2950944"/>
            <a:ext cx="205498" cy="205498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9F8C4F0-1EB5-4F59-B903-36C5A13679AF}"/>
              </a:ext>
            </a:extLst>
          </p:cNvPr>
          <p:cNvSpPr/>
          <p:nvPr/>
        </p:nvSpPr>
        <p:spPr>
          <a:xfrm>
            <a:off x="4307311" y="3033494"/>
            <a:ext cx="1930400" cy="205498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563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6E73DF4-6F2C-404E-80F2-82E798BCD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56" y="797319"/>
            <a:ext cx="7292381" cy="3615291"/>
          </a:xfrm>
          <a:prstGeom prst="rect">
            <a:avLst/>
          </a:prstGeom>
        </p:spPr>
      </p:pic>
      <p:graphicFrame>
        <p:nvGraphicFramePr>
          <p:cNvPr id="10" name="Shape 721"/>
          <p:cNvGraphicFramePr/>
          <p:nvPr>
            <p:extLst>
              <p:ext uri="{D42A27DB-BD31-4B8C-83A1-F6EECF244321}">
                <p14:modId xmlns:p14="http://schemas.microsoft.com/office/powerpoint/2010/main" val="3189860065"/>
              </p:ext>
            </p:extLst>
          </p:nvPr>
        </p:nvGraphicFramePr>
        <p:xfrm>
          <a:off x="7669321" y="571070"/>
          <a:ext cx="2188550" cy="273809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콘텐츠 영역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카드형태로 페이지 당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개의 콘텐츠가 노출됨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작성하기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관리자 고유기능으로 관리자만 작성가능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71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마이페이지 </a:t>
            </a: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&gt; </a:t>
            </a: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나의 게시물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5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01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6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A62CE2-8BFC-47E0-B5A9-5E82ADAEED1F}"/>
              </a:ext>
            </a:extLst>
          </p:cNvPr>
          <p:cNvSpPr/>
          <p:nvPr/>
        </p:nvSpPr>
        <p:spPr>
          <a:xfrm>
            <a:off x="244456" y="1445036"/>
            <a:ext cx="205498" cy="205498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74AB7E-485A-4C74-9091-E158C0096E07}"/>
              </a:ext>
            </a:extLst>
          </p:cNvPr>
          <p:cNvSpPr/>
          <p:nvPr/>
        </p:nvSpPr>
        <p:spPr>
          <a:xfrm>
            <a:off x="6669584" y="1342287"/>
            <a:ext cx="205498" cy="205498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66C4A7-43EC-4D8A-9937-F931281DD3F1}"/>
              </a:ext>
            </a:extLst>
          </p:cNvPr>
          <p:cNvSpPr/>
          <p:nvPr/>
        </p:nvSpPr>
        <p:spPr>
          <a:xfrm>
            <a:off x="449953" y="1650534"/>
            <a:ext cx="6991081" cy="2653018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695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DF76A06-04CD-43D9-A39F-37EE9AA20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61" y="3769107"/>
            <a:ext cx="6935040" cy="30391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D19A3A1-ABA7-4DB4-956A-99CA99C6E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72" y="385970"/>
            <a:ext cx="6949780" cy="3498133"/>
          </a:xfrm>
          <a:prstGeom prst="rect">
            <a:avLst/>
          </a:prstGeom>
        </p:spPr>
      </p:pic>
      <p:graphicFrame>
        <p:nvGraphicFramePr>
          <p:cNvPr id="10" name="Shape 721"/>
          <p:cNvGraphicFramePr/>
          <p:nvPr>
            <p:extLst>
              <p:ext uri="{D42A27DB-BD31-4B8C-83A1-F6EECF244321}">
                <p14:modId xmlns:p14="http://schemas.microsoft.com/office/powerpoint/2010/main" val="2151776274"/>
              </p:ext>
            </p:extLst>
          </p:nvPr>
        </p:nvGraphicFramePr>
        <p:xfrm>
          <a:off x="7669321" y="571070"/>
          <a:ext cx="2188550" cy="296693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추천 콘텐츠 영역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- </a:t>
                      </a: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게시글에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등록된 해시태그와 동일한 해시태그를 가지고 있는 게시물 추천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해시태그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해시태그 클릭 시 해시태그로 검색한 결과 화면이 노출됨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수정하기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삭제하기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게시글 작성자 고유기능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71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마이페이지 </a:t>
            </a: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&gt; </a:t>
            </a: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나의 게시물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5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01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6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A62CE2-8BFC-47E0-B5A9-5E82ADAEED1F}"/>
              </a:ext>
            </a:extLst>
          </p:cNvPr>
          <p:cNvSpPr/>
          <p:nvPr/>
        </p:nvSpPr>
        <p:spPr>
          <a:xfrm>
            <a:off x="5747634" y="812754"/>
            <a:ext cx="205498" cy="205498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74AB7E-485A-4C74-9091-E158C0096E07}"/>
              </a:ext>
            </a:extLst>
          </p:cNvPr>
          <p:cNvSpPr/>
          <p:nvPr/>
        </p:nvSpPr>
        <p:spPr>
          <a:xfrm>
            <a:off x="2038861" y="4496548"/>
            <a:ext cx="205498" cy="205498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66C4A7-43EC-4D8A-9937-F931281DD3F1}"/>
              </a:ext>
            </a:extLst>
          </p:cNvPr>
          <p:cNvSpPr/>
          <p:nvPr/>
        </p:nvSpPr>
        <p:spPr>
          <a:xfrm>
            <a:off x="5747634" y="1018252"/>
            <a:ext cx="1693400" cy="5453778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73E5F3-657C-4E7A-930F-0164758A41DA}"/>
              </a:ext>
            </a:extLst>
          </p:cNvPr>
          <p:cNvSpPr/>
          <p:nvPr/>
        </p:nvSpPr>
        <p:spPr>
          <a:xfrm>
            <a:off x="2495813" y="4791561"/>
            <a:ext cx="205498" cy="205498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F3A50A-3083-4F32-907B-D89DBAEDF7D6}"/>
              </a:ext>
            </a:extLst>
          </p:cNvPr>
          <p:cNvSpPr/>
          <p:nvPr/>
        </p:nvSpPr>
        <p:spPr>
          <a:xfrm>
            <a:off x="2701312" y="4745009"/>
            <a:ext cx="1457056" cy="313552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269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AE55789-DBB0-4D80-B2E9-B7DD12E0B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52" y="796272"/>
            <a:ext cx="7143125" cy="3481825"/>
          </a:xfrm>
          <a:prstGeom prst="rect">
            <a:avLst/>
          </a:prstGeom>
        </p:spPr>
      </p:pic>
      <p:graphicFrame>
        <p:nvGraphicFramePr>
          <p:cNvPr id="10" name="Shape 721"/>
          <p:cNvGraphicFramePr/>
          <p:nvPr>
            <p:extLst>
              <p:ext uri="{D42A27DB-BD31-4B8C-83A1-F6EECF244321}">
                <p14:modId xmlns:p14="http://schemas.microsoft.com/office/powerpoint/2010/main" val="3632583891"/>
              </p:ext>
            </p:extLst>
          </p:nvPr>
        </p:nvGraphicFramePr>
        <p:xfrm>
          <a:off x="7669321" y="571070"/>
          <a:ext cx="2188550" cy="273809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스크랩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스크랩 클릭 시 마이페이지의 내가 스크랩한 장소목록에 추가됨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지도보기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지도 </a:t>
                      </a:r>
                      <a:r>
                        <a:rPr kumimoji="1" lang="en-US" altLang="ko-KR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api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로 자세한 위치가 지도에 표시됨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71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마이페이지 </a:t>
            </a: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&gt; </a:t>
            </a: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나의 게시물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5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01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6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74AB7E-485A-4C74-9091-E158C0096E07}"/>
              </a:ext>
            </a:extLst>
          </p:cNvPr>
          <p:cNvSpPr/>
          <p:nvPr/>
        </p:nvSpPr>
        <p:spPr>
          <a:xfrm>
            <a:off x="1862692" y="2835528"/>
            <a:ext cx="205498" cy="205498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73E5F3-657C-4E7A-930F-0164758A41DA}"/>
              </a:ext>
            </a:extLst>
          </p:cNvPr>
          <p:cNvSpPr/>
          <p:nvPr/>
        </p:nvSpPr>
        <p:spPr>
          <a:xfrm>
            <a:off x="3416081" y="2835528"/>
            <a:ext cx="205498" cy="205498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398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287152B-B1E9-431A-8F25-862FD1212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10" y="725971"/>
            <a:ext cx="7055729" cy="3466178"/>
          </a:xfrm>
          <a:prstGeom prst="rect">
            <a:avLst/>
          </a:prstGeom>
        </p:spPr>
      </p:pic>
      <p:graphicFrame>
        <p:nvGraphicFramePr>
          <p:cNvPr id="10" name="Shape 721"/>
          <p:cNvGraphicFramePr/>
          <p:nvPr>
            <p:extLst>
              <p:ext uri="{D42A27DB-BD31-4B8C-83A1-F6EECF244321}">
                <p14:modId xmlns:p14="http://schemas.microsoft.com/office/powerpoint/2010/main" val="4139395544"/>
              </p:ext>
            </p:extLst>
          </p:nvPr>
        </p:nvGraphicFramePr>
        <p:xfrm>
          <a:off x="7669321" y="571070"/>
          <a:ext cx="2188550" cy="355849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이름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- </a:t>
                      </a: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반려견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이름 입력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영문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한글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가능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 </a:t>
                      </a: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미입력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시 경고 메시지 하단 노출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아이디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이메일 형식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- SNS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로그인 시 자동으로 이메일 기입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비밀번호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최소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자리 최대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자리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- </a:t>
                      </a: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미입력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또는 맞지 않는 형식 입력 시 하단 경고 메시지 노출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비밀번호 확인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 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비밀번호와 일치하지 않을 시 하단 경고 메시지 노출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주소검색 클릭 시 주소 검색 창 노출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71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회원가입 페이지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5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01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6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9E5958-B46B-4DA1-AB80-C1ABB6AF4D94}"/>
              </a:ext>
            </a:extLst>
          </p:cNvPr>
          <p:cNvSpPr/>
          <p:nvPr/>
        </p:nvSpPr>
        <p:spPr>
          <a:xfrm>
            <a:off x="2268626" y="1310745"/>
            <a:ext cx="205498" cy="205498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13D3E7C-ACA5-4FCE-8E0F-0FDAC11A09E3}"/>
              </a:ext>
            </a:extLst>
          </p:cNvPr>
          <p:cNvSpPr/>
          <p:nvPr/>
        </p:nvSpPr>
        <p:spPr>
          <a:xfrm>
            <a:off x="2268626" y="1638300"/>
            <a:ext cx="205498" cy="205498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788F356-6457-41D7-81B3-AFBA3CCE2232}"/>
              </a:ext>
            </a:extLst>
          </p:cNvPr>
          <p:cNvSpPr/>
          <p:nvPr/>
        </p:nvSpPr>
        <p:spPr>
          <a:xfrm>
            <a:off x="2268626" y="1954716"/>
            <a:ext cx="205498" cy="205498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EBEFD7-2BE7-4E78-96B2-5C23BB35B909}"/>
              </a:ext>
            </a:extLst>
          </p:cNvPr>
          <p:cNvSpPr/>
          <p:nvPr/>
        </p:nvSpPr>
        <p:spPr>
          <a:xfrm>
            <a:off x="2268626" y="2282999"/>
            <a:ext cx="205498" cy="205498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46259E-7289-45AA-B7F5-8E2BD46DD8B9}"/>
              </a:ext>
            </a:extLst>
          </p:cNvPr>
          <p:cNvSpPr/>
          <p:nvPr/>
        </p:nvSpPr>
        <p:spPr>
          <a:xfrm>
            <a:off x="2268626" y="3013105"/>
            <a:ext cx="205498" cy="205498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953FA00-61A2-4784-A73E-CBB8C9F15736}"/>
              </a:ext>
            </a:extLst>
          </p:cNvPr>
          <p:cNvSpPr/>
          <p:nvPr/>
        </p:nvSpPr>
        <p:spPr>
          <a:xfrm>
            <a:off x="2268626" y="3397129"/>
            <a:ext cx="205498" cy="205498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67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Shape 721"/>
          <p:cNvGraphicFramePr/>
          <p:nvPr>
            <p:extLst>
              <p:ext uri="{D42A27DB-BD31-4B8C-83A1-F6EECF244321}">
                <p14:modId xmlns:p14="http://schemas.microsoft.com/office/powerpoint/2010/main" val="2985892208"/>
              </p:ext>
            </p:extLst>
          </p:nvPr>
        </p:nvGraphicFramePr>
        <p:xfrm>
          <a:off x="7669321" y="571070"/>
          <a:ext cx="2188550" cy="39250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생년월일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반려견의 </a:t>
                      </a: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탄생년도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월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일 입력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- </a:t>
                      </a: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드롭박스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형태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성별 선택창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- </a:t>
                      </a: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드롭박스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형태로 남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/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여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중성화 여부 선택창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- </a:t>
                      </a: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드롭박스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형태로 예 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아니요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품종 입력 창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품종 직접 입력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한글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영문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관심사 선택창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관리자가 등록한 버튼형태의 관심사 선택 창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Tx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필수 선택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개 이상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Tx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-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미선택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alert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창 노출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회원가입 버튼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버튼 클릭 시 가입완료 메시지 팝업 노출 후 로그인 페이지로 이동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필수 입력 창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미입력시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alert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창 노출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취소 버튼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버튼 클릭 시 로그인 페이지로 이동</a:t>
                      </a: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71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회원가입 페이지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5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01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6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E01C0E-9909-44B6-AE60-AC1B7C571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44" y="655573"/>
            <a:ext cx="6705105" cy="331317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B6C0A1-E2C1-47AE-84F6-CA0B2D5CADDB}"/>
              </a:ext>
            </a:extLst>
          </p:cNvPr>
          <p:cNvSpPr/>
          <p:nvPr/>
        </p:nvSpPr>
        <p:spPr>
          <a:xfrm>
            <a:off x="2268626" y="1180979"/>
            <a:ext cx="205498" cy="205498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EB8A11-5A25-4C1F-8314-A3D0799B7DEA}"/>
              </a:ext>
            </a:extLst>
          </p:cNvPr>
          <p:cNvSpPr/>
          <p:nvPr/>
        </p:nvSpPr>
        <p:spPr>
          <a:xfrm>
            <a:off x="2268626" y="1471608"/>
            <a:ext cx="205498" cy="205498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13EA44-2829-42F8-B127-33D0D60254BC}"/>
              </a:ext>
            </a:extLst>
          </p:cNvPr>
          <p:cNvSpPr/>
          <p:nvPr/>
        </p:nvSpPr>
        <p:spPr>
          <a:xfrm>
            <a:off x="3767226" y="1471608"/>
            <a:ext cx="205498" cy="205498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A705D0-DD26-43F8-97F2-F8D443B0DCD8}"/>
              </a:ext>
            </a:extLst>
          </p:cNvPr>
          <p:cNvSpPr/>
          <p:nvPr/>
        </p:nvSpPr>
        <p:spPr>
          <a:xfrm>
            <a:off x="2268626" y="1758829"/>
            <a:ext cx="205498" cy="205498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A62CE2-8BFC-47E0-B5A9-5E82ADAEED1F}"/>
              </a:ext>
            </a:extLst>
          </p:cNvPr>
          <p:cNvSpPr/>
          <p:nvPr/>
        </p:nvSpPr>
        <p:spPr>
          <a:xfrm>
            <a:off x="2165877" y="2209412"/>
            <a:ext cx="205498" cy="205498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E22519-B48D-47B0-9BE4-2E875473AA03}"/>
              </a:ext>
            </a:extLst>
          </p:cNvPr>
          <p:cNvSpPr/>
          <p:nvPr/>
        </p:nvSpPr>
        <p:spPr>
          <a:xfrm>
            <a:off x="2629427" y="3377812"/>
            <a:ext cx="205498" cy="205498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6ED1A3-A5C1-4D2B-8518-0826E10A426E}"/>
              </a:ext>
            </a:extLst>
          </p:cNvPr>
          <p:cNvSpPr/>
          <p:nvPr/>
        </p:nvSpPr>
        <p:spPr>
          <a:xfrm>
            <a:off x="3816596" y="3377812"/>
            <a:ext cx="205498" cy="205498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53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199CC94-5BFC-46FC-AEBC-7517F446B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88" y="671591"/>
            <a:ext cx="6449815" cy="3181837"/>
          </a:xfrm>
          <a:prstGeom prst="rect">
            <a:avLst/>
          </a:prstGeom>
        </p:spPr>
      </p:pic>
      <p:graphicFrame>
        <p:nvGraphicFramePr>
          <p:cNvPr id="10" name="Shape 721"/>
          <p:cNvGraphicFramePr/>
          <p:nvPr>
            <p:extLst>
              <p:ext uri="{D42A27DB-BD31-4B8C-83A1-F6EECF244321}">
                <p14:modId xmlns:p14="http://schemas.microsoft.com/office/powerpoint/2010/main" val="571202201"/>
              </p:ext>
            </p:extLst>
          </p:nvPr>
        </p:nvGraphicFramePr>
        <p:xfrm>
          <a:off x="7669321" y="571070"/>
          <a:ext cx="2188550" cy="358947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로고 아이콘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클릭 시 </a:t>
                      </a: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메인페이지로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이동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검색 창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키워드로 검색 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마이페이지 버튼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클릭 시 마이페이지로 이동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로그아웃 버튼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 시 로그아웃 메시지 창 노출 후 로그인 페이지로 이동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오늘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산책갈까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?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날씨 및 미세먼지 농도 정보를 기반으로 오늘의 산책 가능여부를 텍스트로 노출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- 1.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오늘은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산책가기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좋은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날씨에요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!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- 2.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오늘은 산책하기 힘들 것 같아요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콘텐츠 영역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관리자가 직접 등록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커뮤니티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추천장소의 콘텐츠 정렬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71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메인 페이지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5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01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6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B6C0A1-E2C1-47AE-84F6-CA0B2D5CADDB}"/>
              </a:ext>
            </a:extLst>
          </p:cNvPr>
          <p:cNvSpPr/>
          <p:nvPr/>
        </p:nvSpPr>
        <p:spPr>
          <a:xfrm>
            <a:off x="521562" y="583005"/>
            <a:ext cx="205498" cy="205498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EB8A11-5A25-4C1F-8314-A3D0799B7DEA}"/>
              </a:ext>
            </a:extLst>
          </p:cNvPr>
          <p:cNvSpPr/>
          <p:nvPr/>
        </p:nvSpPr>
        <p:spPr>
          <a:xfrm>
            <a:off x="835471" y="590061"/>
            <a:ext cx="205498" cy="205498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13EA44-2829-42F8-B127-33D0D60254BC}"/>
              </a:ext>
            </a:extLst>
          </p:cNvPr>
          <p:cNvSpPr/>
          <p:nvPr/>
        </p:nvSpPr>
        <p:spPr>
          <a:xfrm>
            <a:off x="6129426" y="590061"/>
            <a:ext cx="205498" cy="205498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A705D0-DD26-43F8-97F2-F8D443B0DCD8}"/>
              </a:ext>
            </a:extLst>
          </p:cNvPr>
          <p:cNvSpPr/>
          <p:nvPr/>
        </p:nvSpPr>
        <p:spPr>
          <a:xfrm>
            <a:off x="6592901" y="590061"/>
            <a:ext cx="205498" cy="205498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A62CE2-8BFC-47E0-B5A9-5E82ADAEED1F}"/>
              </a:ext>
            </a:extLst>
          </p:cNvPr>
          <p:cNvSpPr/>
          <p:nvPr/>
        </p:nvSpPr>
        <p:spPr>
          <a:xfrm>
            <a:off x="1467377" y="1148962"/>
            <a:ext cx="205498" cy="205498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E22519-B48D-47B0-9BE4-2E875473AA03}"/>
              </a:ext>
            </a:extLst>
          </p:cNvPr>
          <p:cNvSpPr/>
          <p:nvPr/>
        </p:nvSpPr>
        <p:spPr>
          <a:xfrm>
            <a:off x="1410227" y="1742830"/>
            <a:ext cx="205498" cy="205498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A919C0-7049-4B3A-8D7C-F3110F08C55B}"/>
              </a:ext>
            </a:extLst>
          </p:cNvPr>
          <p:cNvSpPr/>
          <p:nvPr/>
        </p:nvSpPr>
        <p:spPr>
          <a:xfrm>
            <a:off x="1615724" y="1193801"/>
            <a:ext cx="2429225" cy="50165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26AF983-998A-4619-BFD7-CAE89AA81908}"/>
              </a:ext>
            </a:extLst>
          </p:cNvPr>
          <p:cNvSpPr/>
          <p:nvPr/>
        </p:nvSpPr>
        <p:spPr>
          <a:xfrm>
            <a:off x="1549237" y="1771337"/>
            <a:ext cx="4785687" cy="2126929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369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A31770-8F90-45A1-8EA1-F2059CDCD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62" y="707262"/>
            <a:ext cx="6650879" cy="3317091"/>
          </a:xfrm>
          <a:prstGeom prst="rect">
            <a:avLst/>
          </a:prstGeom>
        </p:spPr>
      </p:pic>
      <p:graphicFrame>
        <p:nvGraphicFramePr>
          <p:cNvPr id="10" name="Shape 721"/>
          <p:cNvGraphicFramePr/>
          <p:nvPr>
            <p:extLst>
              <p:ext uri="{D42A27DB-BD31-4B8C-83A1-F6EECF244321}">
                <p14:modId xmlns:p14="http://schemas.microsoft.com/office/powerpoint/2010/main" val="26745892"/>
              </p:ext>
            </p:extLst>
          </p:nvPr>
        </p:nvGraphicFramePr>
        <p:xfrm>
          <a:off x="7669321" y="571070"/>
          <a:ext cx="2188550" cy="261593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나의 게시물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내가 쓴 게시물 목록이 카드형태로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열로 노출됨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71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마이페이지 </a:t>
            </a: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&gt; </a:t>
            </a: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나의 게시물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5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01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6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A62CE2-8BFC-47E0-B5A9-5E82ADAEED1F}"/>
              </a:ext>
            </a:extLst>
          </p:cNvPr>
          <p:cNvSpPr/>
          <p:nvPr/>
        </p:nvSpPr>
        <p:spPr>
          <a:xfrm>
            <a:off x="2681375" y="1319652"/>
            <a:ext cx="205498" cy="205498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A919C0-7049-4B3A-8D7C-F3110F08C55B}"/>
              </a:ext>
            </a:extLst>
          </p:cNvPr>
          <p:cNvSpPr/>
          <p:nvPr/>
        </p:nvSpPr>
        <p:spPr>
          <a:xfrm>
            <a:off x="2784124" y="1422400"/>
            <a:ext cx="2943576" cy="2387599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89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948352B-0A9D-49FB-A751-6636CB6F1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77" y="644148"/>
            <a:ext cx="7302316" cy="3709210"/>
          </a:xfrm>
          <a:prstGeom prst="rect">
            <a:avLst/>
          </a:prstGeom>
        </p:spPr>
      </p:pic>
      <p:graphicFrame>
        <p:nvGraphicFramePr>
          <p:cNvPr id="10" name="Shape 721"/>
          <p:cNvGraphicFramePr/>
          <p:nvPr>
            <p:extLst>
              <p:ext uri="{D42A27DB-BD31-4B8C-83A1-F6EECF244321}">
                <p14:modId xmlns:p14="http://schemas.microsoft.com/office/powerpoint/2010/main" val="3485433305"/>
              </p:ext>
            </p:extLst>
          </p:nvPr>
        </p:nvGraphicFramePr>
        <p:xfrm>
          <a:off x="7669321" y="571070"/>
          <a:ext cx="2188550" cy="261593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좋아요한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게시물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내가 </a:t>
                      </a: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좋아요한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게시물 목록이 카드형태로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열로 노출됨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71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마이페이지 </a:t>
            </a: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&gt; </a:t>
            </a: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나의 게시물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5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01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6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A62CE2-8BFC-47E0-B5A9-5E82ADAEED1F}"/>
              </a:ext>
            </a:extLst>
          </p:cNvPr>
          <p:cNvSpPr/>
          <p:nvPr/>
        </p:nvSpPr>
        <p:spPr>
          <a:xfrm>
            <a:off x="2681375" y="1319652"/>
            <a:ext cx="205498" cy="205498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A919C0-7049-4B3A-8D7C-F3110F08C55B}"/>
              </a:ext>
            </a:extLst>
          </p:cNvPr>
          <p:cNvSpPr/>
          <p:nvPr/>
        </p:nvSpPr>
        <p:spPr>
          <a:xfrm>
            <a:off x="2784124" y="1422400"/>
            <a:ext cx="2943576" cy="2387599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24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AA0291-E9B6-483F-ABBD-C2B4197C5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58" y="651252"/>
            <a:ext cx="7390002" cy="3695001"/>
          </a:xfrm>
          <a:prstGeom prst="rect">
            <a:avLst/>
          </a:prstGeom>
        </p:spPr>
      </p:pic>
      <p:graphicFrame>
        <p:nvGraphicFramePr>
          <p:cNvPr id="10" name="Shape 721"/>
          <p:cNvGraphicFramePr/>
          <p:nvPr>
            <p:extLst>
              <p:ext uri="{D42A27DB-BD31-4B8C-83A1-F6EECF244321}">
                <p14:modId xmlns:p14="http://schemas.microsoft.com/office/powerpoint/2010/main" val="4257884320"/>
              </p:ext>
            </p:extLst>
          </p:nvPr>
        </p:nvGraphicFramePr>
        <p:xfrm>
          <a:off x="7669321" y="571070"/>
          <a:ext cx="2188550" cy="261593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좋아요한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추천장소 목록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내가 </a:t>
                      </a: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좋아요한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추천장소 목록이 카드형태로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열로 노출됨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71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마이페이지 </a:t>
            </a: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&gt; </a:t>
            </a: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나의 게시물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5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01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6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A62CE2-8BFC-47E0-B5A9-5E82ADAEED1F}"/>
              </a:ext>
            </a:extLst>
          </p:cNvPr>
          <p:cNvSpPr/>
          <p:nvPr/>
        </p:nvSpPr>
        <p:spPr>
          <a:xfrm>
            <a:off x="2681375" y="1319652"/>
            <a:ext cx="205498" cy="205498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A919C0-7049-4B3A-8D7C-F3110F08C55B}"/>
              </a:ext>
            </a:extLst>
          </p:cNvPr>
          <p:cNvSpPr/>
          <p:nvPr/>
        </p:nvSpPr>
        <p:spPr>
          <a:xfrm>
            <a:off x="2784124" y="1422400"/>
            <a:ext cx="2943576" cy="2387599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965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CB4B5BF-39F4-4E3E-95ED-1369469E3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68" y="704971"/>
            <a:ext cx="7175604" cy="3581803"/>
          </a:xfrm>
          <a:prstGeom prst="rect">
            <a:avLst/>
          </a:prstGeom>
        </p:spPr>
      </p:pic>
      <p:graphicFrame>
        <p:nvGraphicFramePr>
          <p:cNvPr id="10" name="Shape 721"/>
          <p:cNvGraphicFramePr/>
          <p:nvPr>
            <p:extLst>
              <p:ext uri="{D42A27DB-BD31-4B8C-83A1-F6EECF244321}">
                <p14:modId xmlns:p14="http://schemas.microsoft.com/office/powerpoint/2010/main" val="3949897409"/>
              </p:ext>
            </p:extLst>
          </p:nvPr>
        </p:nvGraphicFramePr>
        <p:xfrm>
          <a:off x="7669321" y="571070"/>
          <a:ext cx="2188550" cy="26314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수정하기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버튼 클릭 시 수정하기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취소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버튼 클릭 시 이전 페이지로 이동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71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마이페이지 </a:t>
            </a: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&gt; </a:t>
            </a: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나의 게시물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5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01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6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A62CE2-8BFC-47E0-B5A9-5E82ADAEED1F}"/>
              </a:ext>
            </a:extLst>
          </p:cNvPr>
          <p:cNvSpPr/>
          <p:nvPr/>
        </p:nvSpPr>
        <p:spPr>
          <a:xfrm>
            <a:off x="3276993" y="3718904"/>
            <a:ext cx="205498" cy="205498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74AB7E-485A-4C74-9091-E158C0096E07}"/>
              </a:ext>
            </a:extLst>
          </p:cNvPr>
          <p:cNvSpPr/>
          <p:nvPr/>
        </p:nvSpPr>
        <p:spPr>
          <a:xfrm>
            <a:off x="4587074" y="3718904"/>
            <a:ext cx="205498" cy="205498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695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5768342-4E0D-4848-83FF-97FE29245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7" y="992027"/>
            <a:ext cx="7081200" cy="3496083"/>
          </a:xfrm>
          <a:prstGeom prst="rect">
            <a:avLst/>
          </a:prstGeom>
        </p:spPr>
      </p:pic>
      <p:graphicFrame>
        <p:nvGraphicFramePr>
          <p:cNvPr id="10" name="Shape 721"/>
          <p:cNvGraphicFramePr/>
          <p:nvPr>
            <p:extLst>
              <p:ext uri="{D42A27DB-BD31-4B8C-83A1-F6EECF244321}">
                <p14:modId xmlns:p14="http://schemas.microsoft.com/office/powerpoint/2010/main" val="38773645"/>
              </p:ext>
            </p:extLst>
          </p:nvPr>
        </p:nvGraphicFramePr>
        <p:xfrm>
          <a:off x="7669321" y="571070"/>
          <a:ext cx="2188550" cy="28447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비밀번호 확인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비밀번호가 맞지 않으면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JSON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형태의 경고 메시지 노출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탈퇴하기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-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버튼 클릭 시 탈퇴 메시지 출력 후 로그인 페이지로 이동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71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마이페이지 </a:t>
            </a: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&gt; </a:t>
            </a: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나의 게시물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5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01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6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A62CE2-8BFC-47E0-B5A9-5E82ADAEED1F}"/>
              </a:ext>
            </a:extLst>
          </p:cNvPr>
          <p:cNvSpPr/>
          <p:nvPr/>
        </p:nvSpPr>
        <p:spPr>
          <a:xfrm>
            <a:off x="3890647" y="3223502"/>
            <a:ext cx="205498" cy="205498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74AB7E-485A-4C74-9091-E158C0096E07}"/>
              </a:ext>
            </a:extLst>
          </p:cNvPr>
          <p:cNvSpPr/>
          <p:nvPr/>
        </p:nvSpPr>
        <p:spPr>
          <a:xfrm>
            <a:off x="4379389" y="3836350"/>
            <a:ext cx="205498" cy="205498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917144"/>
      </p:ext>
    </p:extLst>
  </p:cSld>
  <p:clrMapOvr>
    <a:masterClrMapping/>
  </p:clrMapOvr>
</p:sld>
</file>

<file path=ppt/theme/theme1.xml><?xml version="1.0" encoding="utf-8"?>
<a:theme xmlns:a="http://schemas.openxmlformats.org/drawingml/2006/main" name="1_그리드 레이아웃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기본">
  <a:themeElements>
    <a:clrScheme name="희망제작소 리뉴얼 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3_기본">
  <a:themeElements>
    <a:clrScheme name="희망제작소 리뉴얼 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184522</TotalTime>
  <Words>704</Words>
  <Application>Microsoft Office PowerPoint</Application>
  <PresentationFormat>A4 용지(210x297mm)</PresentationFormat>
  <Paragraphs>306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Verdana</vt:lpstr>
      <vt:lpstr>1_그리드 레이아웃</vt:lpstr>
      <vt:lpstr>1_기본</vt:lpstr>
      <vt:lpstr>3_기본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planner@nononi.kr</dc:creator>
  <cp:lastModifiedBy>이 호재</cp:lastModifiedBy>
  <cp:revision>5700</cp:revision>
  <cp:lastPrinted>2019-07-08T00:38:17Z</cp:lastPrinted>
  <dcterms:created xsi:type="dcterms:W3CDTF">2014-05-10T18:59:54Z</dcterms:created>
  <dcterms:modified xsi:type="dcterms:W3CDTF">2022-02-02T03:24:34Z</dcterms:modified>
</cp:coreProperties>
</file>