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67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278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279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754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4635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9556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0845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012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609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4465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9260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417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334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715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39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292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099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290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3BC380E-9620-4B72-B31A-8699ECFE2392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DFC18-14EF-4BBF-9C8E-A36CA41033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8765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A2FB-4039-340F-9BB9-250617C6E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5621311"/>
          </a:xfrm>
        </p:spPr>
        <p:txBody>
          <a:bodyPr>
            <a:normAutofit fontScale="90000"/>
          </a:bodyPr>
          <a:lstStyle/>
          <a:p>
            <a: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Title:</a:t>
            </a:r>
            <a:br>
              <a:rPr lang="en-US" sz="5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Forecasting in Supply Chain using Machine Learning</a:t>
            </a:r>
            <a:b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5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atin typeface="Script MT Bold" panose="03040602040607080904" pitchFamily="66" charset="0"/>
                <a:cs typeface="Times New Roman" panose="02020603050405020304" pitchFamily="18" charset="0"/>
              </a:rPr>
              <a:t>Subtitle: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dirty="0">
                <a:latin typeface="Poor Richard" panose="02080502050505020702" pitchFamily="18" charset="0"/>
                <a:cs typeface="Times New Roman" panose="02020603050405020304" pitchFamily="18" charset="0"/>
              </a:rPr>
              <a:t>A project using Scikit-learn and Random Forest Regressor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F22DD-0025-2BFA-AD80-F40E4F2CD4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5081666"/>
            <a:ext cx="12192000" cy="1469036"/>
          </a:xfrm>
        </p:spPr>
        <p:txBody>
          <a:bodyPr>
            <a:normAutofit fontScale="92500" lnSpcReduction="20000"/>
          </a:bodyPr>
          <a:lstStyle/>
          <a:p>
            <a:endParaRPr lang="en-US" b="1" dirty="0"/>
          </a:p>
          <a:p>
            <a:endParaRPr lang="en-US" b="1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Jianlumei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Kamei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Date:25-06-2025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6821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191B2-67D7-783E-AB91-0510FC2E1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09469"/>
            <a:ext cx="12192000" cy="3102964"/>
          </a:xfrm>
        </p:spPr>
        <p:txBody>
          <a:bodyPr>
            <a:normAutofit fontScale="90000"/>
          </a:bodyPr>
          <a:lstStyle/>
          <a:p>
            <a:pPr algn="ctr"/>
            <a:br>
              <a:rPr lang="en-US" sz="12500" b="1" dirty="0"/>
            </a:br>
            <a:r>
              <a:rPr lang="en-US" sz="1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sz="15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C166B-6C72-207D-EA0B-9E31FB34B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532436"/>
            <a:ext cx="12192000" cy="1325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Questions?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: </a:t>
            </a:r>
            <a:r>
              <a:rPr lang="en-IN" dirty="0">
                <a:latin typeface="Vivaldi" panose="03020602050506090804" pitchFamily="66" charset="0"/>
                <a:cs typeface="Times New Roman" panose="02020603050405020304" pitchFamily="18" charset="0"/>
              </a:rPr>
              <a:t>kameiluh1@gmail.com</a:t>
            </a:r>
          </a:p>
        </p:txBody>
      </p:sp>
    </p:spTree>
    <p:extLst>
      <p:ext uri="{BB962C8B-B14F-4D97-AF65-F5344CB8AC3E}">
        <p14:creationId xmlns:p14="http://schemas.microsoft.com/office/powerpoint/2010/main" val="3673146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DE389-D4DA-5DC6-CC28-D3172C5E1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24262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9F53B-0CCF-5E8D-F4DF-38EC7533F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43988"/>
            <a:ext cx="12192000" cy="5314012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predict the number of products sold using past supply chain data.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is it important?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better inventory management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overstock/understock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strategic planning in supply chain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248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ACF17-3A22-6EBA-7648-BF646D807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A87FF-22AF-A483-D4BF-EE01AADADD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9174"/>
            <a:ext cx="12192000" cy="55988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supply_chain_data.csv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include: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details (e.g., category)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Sales history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synthetic date for temporal analysis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4435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1791C-D316-C344-F15E-81DD1004D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29192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37141B6-58A0-D658-4E6D-7E8D112AB4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259175"/>
            <a:ext cx="12192000" cy="433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Handled missing values (removed rows with nulls)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Added synthetic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 (daily sequence)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Extracted features: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DayOfWeek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Quarter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one-hot encoding to categorical variables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numeric features using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7082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01D0-8843-F9CC-80DC-01960C57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25917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Building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12059-420A-0618-A523-50FD17531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004341"/>
            <a:ext cx="12192000" cy="585365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used: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RandomForestRegressor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(Scikit-learn)</a:t>
            </a:r>
            <a:b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Random Forest?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non-linear relationships well</a:t>
            </a: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 to outliers</a:t>
            </a: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great with structured/tabular data</a:t>
            </a:r>
          </a:p>
          <a:p>
            <a:pPr>
              <a:lnSpc>
                <a:spcPct val="150000"/>
              </a:lnSpc>
            </a:pPr>
            <a:r>
              <a:rPr lang="en-US" sz="3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Training: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80% training, 20% testing</a:t>
            </a: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 applied</a:t>
            </a:r>
          </a:p>
          <a:p>
            <a:pPr>
              <a:lnSpc>
                <a:spcPct val="150000"/>
              </a:lnSpc>
            </a:pP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trained with 100 trees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16922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3EE4C-087B-4DDF-371A-94B8783E3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9271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6086E-141A-7233-0B82-548234FE9E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9016"/>
            <a:ext cx="12192000" cy="535898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Mean Squared Error (MSE)</a:t>
            </a:r>
          </a:p>
          <a:p>
            <a:pPr>
              <a:lnSpc>
                <a:spcPct val="150000"/>
              </a:lnSpc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MSE on Test Set: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162706.44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 used to visualize predicted vs true values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fit with reasonable error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933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3129-E748-04EB-4F17-4F1F74F6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86983"/>
          </a:xfrm>
        </p:spPr>
        <p:txBody>
          <a:bodyPr>
            <a:normAutofit fontScale="90000"/>
          </a:bodyPr>
          <a:lstStyle/>
          <a:p>
            <a:pPr algn="ctr"/>
            <a:br>
              <a:rPr lang="en-US" altLang="en-US" b="1" dirty="0">
                <a:latin typeface="Arial" panose="020B0604020202020204" pitchFamily="34" charset="0"/>
              </a:rPr>
            </a:br>
            <a:r>
              <a:rPr lang="en-US" altLang="en-US" sz="4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Importance</a:t>
            </a:r>
            <a:br>
              <a:rPr lang="en-US" altLang="en-US" b="1" dirty="0"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6EBC13-081F-453D-D3E3-F0B5D508D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0" y="1161259"/>
            <a:ext cx="12192000" cy="56800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provides feature importance scores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Helped identify which features influenced sales most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Month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4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374BD7-D148-B877-83E1-F7154542D2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361" t="27898" r="32499" b="11220"/>
          <a:stretch>
            <a:fillRect/>
          </a:stretch>
        </p:blipFill>
        <p:spPr>
          <a:xfrm>
            <a:off x="3507696" y="2895278"/>
            <a:ext cx="7210270" cy="391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323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89A18-FE08-5482-B0F8-414E456C4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</p:spPr>
        <p:txBody>
          <a:bodyPr/>
          <a:lstStyle/>
          <a:p>
            <a:pPr algn="ctr"/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</a:t>
            </a:r>
            <a:b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ADADED9-CB43-64EE-EBA4-6D8109C613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59764" y="1531391"/>
            <a:ext cx="11832236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saved using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as .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pkl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Scaler also saved for consistent future preprocessing</a:t>
            </a:r>
          </a:p>
          <a:p>
            <a:pPr marL="800100" lvl="2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input interface used for prediction with new data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3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78576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A39AD-8D82-D133-43B8-82B2F5C9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4340"/>
          </a:xfrm>
        </p:spPr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br>
              <a:rPr lang="en-US" b="1" dirty="0"/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899EC-1BCC-36F7-0A30-3A5C7C08F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a demand forecasting model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Random Forest for accurate predictions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Extracted useful time-based and categorical insights</a:t>
            </a:r>
          </a:p>
          <a:p>
            <a:pPr>
              <a:lnSpc>
                <a:spcPct val="150000"/>
              </a:lnSpc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ready for production or dashboard integration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9200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74</TotalTime>
  <Words>316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Century Gothic</vt:lpstr>
      <vt:lpstr>Poor Richard</vt:lpstr>
      <vt:lpstr>Script MT Bold</vt:lpstr>
      <vt:lpstr>Times New Roman</vt:lpstr>
      <vt:lpstr>Vivaldi</vt:lpstr>
      <vt:lpstr>Wingdings 3</vt:lpstr>
      <vt:lpstr>Ion</vt:lpstr>
      <vt:lpstr>Project Title: Demand Forecasting in Supply Chain using Machine Learning  Subtitle: A project using Scikit-learn and Random Forest Regressor </vt:lpstr>
      <vt:lpstr> Problem Statement </vt:lpstr>
      <vt:lpstr>Dataset Overview </vt:lpstr>
      <vt:lpstr> Data Preprocessing </vt:lpstr>
      <vt:lpstr>Model Building </vt:lpstr>
      <vt:lpstr> Model Evaluation </vt:lpstr>
      <vt:lpstr> Feature Importance </vt:lpstr>
      <vt:lpstr>Deployment </vt:lpstr>
      <vt:lpstr>  Conclusion </vt:lpstr>
      <vt:lpstr> 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jianlumeik2205@gmail.com</dc:creator>
  <cp:lastModifiedBy>jianlumeik2205@gmail.com</cp:lastModifiedBy>
  <cp:revision>4</cp:revision>
  <dcterms:created xsi:type="dcterms:W3CDTF">2025-06-25T10:24:39Z</dcterms:created>
  <dcterms:modified xsi:type="dcterms:W3CDTF">2025-06-26T15:21:17Z</dcterms:modified>
</cp:coreProperties>
</file>