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7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47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56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06522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0208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2430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54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94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44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9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518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692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421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814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502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71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91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65D0B58-53D7-405F-B342-C1536B4D42DB}" type="datetimeFigureOut">
              <a:rPr lang="en-IN" smtClean="0"/>
              <a:t>23-06-2025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C159C-4D78-4E01-B50C-A57C61C5BD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2918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67614-A0E3-0505-D36D-6EDB46333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419724"/>
            <a:ext cx="12192000" cy="5426440"/>
          </a:xfrm>
        </p:spPr>
        <p:txBody>
          <a:bodyPr>
            <a:normAutofit fontScale="90000"/>
          </a:bodyPr>
          <a:lstStyle/>
          <a:p>
            <a:pPr algn="ctr"/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 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Cybersecurity-Suspicious Web Threat Interaction</a:t>
            </a: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</a:t>
            </a:r>
            <a:r>
              <a:rPr lang="en-IN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Jianlumei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Kamei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A01E0-B8DC-13FA-FB13-42C8C61983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246557"/>
            <a:ext cx="11962151" cy="1611442"/>
          </a:xfrm>
        </p:spPr>
        <p:txBody>
          <a:bodyPr>
            <a:normAutofit/>
          </a:bodyPr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 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Notebook, Isolation Forest, AWS CloudWatch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3929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8991A-4CF7-900A-0F9E-1595E76FF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007B-F916-9A7E-5F28-D7B39DA88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3691"/>
            <a:ext cx="10515600" cy="4183271"/>
          </a:xfrm>
        </p:spPr>
        <p:txBody>
          <a:bodyPr>
            <a:normAutofit fontScale="92500" lnSpcReduction="10000"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applied unsupervised anomaly detection</a:t>
            </a: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labelled data needed</a:t>
            </a: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and data patterns confirm model’s utility</a:t>
            </a: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 integrate real-time alerts or supervised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680599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F5BF-79FF-A8D3-8722-713346F8E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4085"/>
            <a:ext cx="10515600" cy="3582650"/>
          </a:xfrm>
        </p:spPr>
        <p:txBody>
          <a:bodyPr>
            <a:noAutofit/>
          </a:bodyPr>
          <a:lstStyle/>
          <a:p>
            <a:pPr algn="ctr"/>
            <a:r>
              <a:rPr lang="en-IN" sz="1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82EC6-272A-E7A5-D1BF-46B625109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6735"/>
            <a:ext cx="10515600" cy="1200228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 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Contact: </a:t>
            </a:r>
            <a:r>
              <a:rPr lang="en-IN" sz="2400" dirty="0">
                <a:latin typeface="Monotype Corsiva" panose="03010101010201010101" pitchFamily="66" charset="0"/>
                <a:cs typeface="Times New Roman" panose="02020603050405020304" pitchFamily="18" charset="0"/>
              </a:rPr>
              <a:t>kameiluh1@gmail.com</a:t>
            </a:r>
          </a:p>
        </p:txBody>
      </p:sp>
    </p:spTree>
    <p:extLst>
      <p:ext uri="{BB962C8B-B14F-4D97-AF65-F5344CB8AC3E}">
        <p14:creationId xmlns:p14="http://schemas.microsoft.com/office/powerpoint/2010/main" val="2849508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AEE36-DFBC-7000-9B23-EA6A78935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482D9-0E0A-0356-DA77-CABEEB1C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: 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and analyze suspicious or potentially harmful web traffic using unsupervised machine learning.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089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EB042-012F-3337-94A8-24747CB73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Dataset Overview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EAEC-2105-40A7-F9C0-B6398BA38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: AWS CloudWatch logs</a:t>
            </a:r>
          </a:p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server traffic data</a:t>
            </a:r>
          </a:p>
          <a:p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fields 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Bytes In/Out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Source IP/Country Code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Protocols, Ports, Timestamps</a:t>
            </a:r>
          </a:p>
        </p:txBody>
      </p:sp>
    </p:spTree>
    <p:extLst>
      <p:ext uri="{BB962C8B-B14F-4D97-AF65-F5344CB8AC3E}">
        <p14:creationId xmlns:p14="http://schemas.microsoft.com/office/powerpoint/2010/main" val="1408130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2E11-226E-35DA-2CE7-C4B05FAB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3E746-A109-6420-766B-90BF75D5F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Filled missing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bytes_in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median</a:t>
            </a: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nulls from critical fields (IP addresses)</a:t>
            </a: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time columns to datetime</a:t>
            </a:r>
          </a:p>
        </p:txBody>
      </p:sp>
    </p:spTree>
    <p:extLst>
      <p:ext uri="{BB962C8B-B14F-4D97-AF65-F5344CB8AC3E}">
        <p14:creationId xmlns:p14="http://schemas.microsoft.com/office/powerpoint/2010/main" val="1024754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762B2-5733-B3AA-6B1C-D5B290B1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584615"/>
            <a:ext cx="10615503" cy="1269139"/>
          </a:xfrm>
        </p:spPr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15F9-DB1F-4E22-8789-B6E7E932A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213" y="2293496"/>
            <a:ext cx="10867869" cy="3172850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Duration: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end_time</a:t>
            </a: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creation_time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Packet Size: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bytes_in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bytes_out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)/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session_duration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122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F09B-DDF2-B053-5D91-76025E23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016" y="149902"/>
            <a:ext cx="9555838" cy="839448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41E0-628C-1F94-AC9C-B8AFFEC185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19134"/>
            <a:ext cx="12192000" cy="5538865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Bytes In/ Out               Protocol and Port usage</a:t>
            </a:r>
          </a:p>
          <a:p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Country analysis</a:t>
            </a:r>
          </a:p>
          <a:p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traffic concentration from specific IP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B907B2-2308-384B-F99C-BC5B8CF04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4" t="34663" r="25861" b="18297"/>
          <a:stretch>
            <a:fillRect/>
          </a:stretch>
        </p:blipFill>
        <p:spPr>
          <a:xfrm>
            <a:off x="0" y="2021222"/>
            <a:ext cx="5960907" cy="311535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8AA8E7-2FB2-7550-214E-A32D138377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46" t="34662" r="26844" b="16859"/>
          <a:stretch>
            <a:fillRect/>
          </a:stretch>
        </p:blipFill>
        <p:spPr>
          <a:xfrm>
            <a:off x="6460669" y="2021222"/>
            <a:ext cx="5231568" cy="3115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69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023D-9BD1-A4D8-F65F-46F6D8E06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4931"/>
            <a:ext cx="9603275" cy="1748823"/>
          </a:xfrm>
        </p:spPr>
        <p:txBody>
          <a:bodyPr>
            <a:no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Anomaly Detection  (Isolation Forest)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E741F-5189-AC55-BFAB-154F69263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3455"/>
            <a:ext cx="10515600" cy="382350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Isolation Forest (contamination = 0.05)</a:t>
            </a: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on: </a:t>
            </a:r>
          </a:p>
          <a:p>
            <a:pPr lvl="5">
              <a:buFont typeface="Wingdings" panose="05000000000000000000" pitchFamily="2" charset="2"/>
              <a:buChar char="Ø"/>
            </a:pP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Bytes_in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bytes_out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5">
              <a:buFont typeface="Wingdings" panose="05000000000000000000" pitchFamily="2" charset="2"/>
              <a:buChar char="Ø"/>
            </a:pP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Session_duration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avg_packet_size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labelled as Normal or Suspicious </a:t>
            </a:r>
          </a:p>
          <a:p>
            <a:pPr marL="0" indent="0">
              <a:buNone/>
            </a:pPr>
            <a:r>
              <a:rPr lang="en-IN" dirty="0"/>
              <a:t>            </a:t>
            </a:r>
          </a:p>
        </p:txBody>
      </p:sp>
    </p:spTree>
    <p:extLst>
      <p:ext uri="{BB962C8B-B14F-4D97-AF65-F5344CB8AC3E}">
        <p14:creationId xmlns:p14="http://schemas.microsoft.com/office/powerpoint/2010/main" val="2951885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A9CA-D2A6-5417-70D9-5F5BD260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"/>
            <a:ext cx="9603275" cy="1049310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Visualization of Anomalies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7E3E-133A-EECE-AC24-9198EB819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14203"/>
            <a:ext cx="11353800" cy="4962759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bytes_in</a:t>
            </a:r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</a:t>
            </a:r>
            <a:r>
              <a:rPr lang="en-IN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bytes_out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dots = Suspicious sessions</a:t>
            </a:r>
          </a:p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Anomalies were clear outliers in data volume or traffic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E47BFC-35A3-2521-E141-54EB78CF4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85" t="30464" r="25492" b="15535"/>
          <a:stretch>
            <a:fillRect/>
          </a:stretch>
        </p:blipFill>
        <p:spPr>
          <a:xfrm>
            <a:off x="3034259" y="3117955"/>
            <a:ext cx="8319541" cy="374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633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F1011-0FB1-FDF3-0E64-B1F15FAE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87BC5-4B37-156A-2EE4-261A93EBF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3651"/>
            <a:ext cx="10515600" cy="4123311"/>
          </a:xfrm>
        </p:spPr>
        <p:txBody>
          <a:bodyPr>
            <a:normAutofit/>
          </a:bodyPr>
          <a:lstStyle/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sessions flagged as suspicious</a:t>
            </a: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matched traffic with unusual volume or </a:t>
            </a:r>
            <a:r>
              <a:rPr lang="en-IN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automated threat detection without labels</a:t>
            </a:r>
          </a:p>
        </p:txBody>
      </p:sp>
    </p:spTree>
    <p:extLst>
      <p:ext uri="{BB962C8B-B14F-4D97-AF65-F5344CB8AC3E}">
        <p14:creationId xmlns:p14="http://schemas.microsoft.com/office/powerpoint/2010/main" val="3745057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102</TotalTime>
  <Words>296</Words>
  <Application>Microsoft Office PowerPoint</Application>
  <PresentationFormat>Widescreen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Century Gothic</vt:lpstr>
      <vt:lpstr>Monotype Corsiva</vt:lpstr>
      <vt:lpstr>Times New Roman</vt:lpstr>
      <vt:lpstr>Wingdings</vt:lpstr>
      <vt:lpstr>Wingdings 3</vt:lpstr>
      <vt:lpstr>Ion</vt:lpstr>
      <vt:lpstr>   Project Title:  Cybersecurity-Suspicious Web Threat Interaction          Presented by: Jianlumei Kamei </vt:lpstr>
      <vt:lpstr>OBJECTIVE</vt:lpstr>
      <vt:lpstr>1. Dataset Overview</vt:lpstr>
      <vt:lpstr>2. Data Preprocessing</vt:lpstr>
      <vt:lpstr>3. Feature Engineering</vt:lpstr>
      <vt:lpstr>4. Exploratory Data Analysis</vt:lpstr>
      <vt:lpstr>5. Anomaly Detection  (Isolation Forest)</vt:lpstr>
      <vt:lpstr>6. Visualization of Anomalies</vt:lpstr>
      <vt:lpstr>Results Summary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jianlumeik2205@gmail.com</dc:creator>
  <cp:lastModifiedBy>jianlumeik2205@gmail.com</cp:lastModifiedBy>
  <cp:revision>5</cp:revision>
  <dcterms:created xsi:type="dcterms:W3CDTF">2025-06-23T12:49:40Z</dcterms:created>
  <dcterms:modified xsi:type="dcterms:W3CDTF">2025-06-23T17:17:17Z</dcterms:modified>
</cp:coreProperties>
</file>