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9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8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6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B4A8-3E91-4B6F-A441-3C9C3271ED9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6BD3-2707-4A9E-9887-45B75D56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V="1">
            <a:off x="6078242" y="1775460"/>
            <a:ext cx="69560" cy="356616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07834" y="5326379"/>
            <a:ext cx="676886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33462" y="2735580"/>
            <a:ext cx="411480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70570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/>
          <p:cNvSpPr/>
          <p:nvPr/>
        </p:nvSpPr>
        <p:spPr>
          <a:xfrm rot="8059763">
            <a:off x="5643646" y="2575443"/>
            <a:ext cx="403942" cy="99935"/>
          </a:xfrm>
          <a:prstGeom prst="trapezoid">
            <a:avLst>
              <a:gd name="adj" fmla="val 100318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79797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 rot="13525954">
            <a:off x="6236728" y="2574455"/>
            <a:ext cx="399775" cy="93647"/>
          </a:xfrm>
          <a:prstGeom prst="trapezoid">
            <a:avLst>
              <a:gd name="adj" fmla="val 100318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790274" y="273558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924428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333541" y="2727960"/>
            <a:ext cx="10782" cy="2613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470172" y="2737196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810506" y="2574611"/>
            <a:ext cx="146794" cy="160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313228" y="2583847"/>
            <a:ext cx="179422" cy="1714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780380" y="5333999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985083" y="2434486"/>
            <a:ext cx="323472" cy="110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816847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89381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37393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450911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692327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50104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5861402" y="4562597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5864247" y="365895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884973" y="2765388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406830" y="45738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6405605" y="365895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6420889" y="275368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793644" y="5333480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34876" y="532586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75835" y="5071117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33949" y="2766061"/>
            <a:ext cx="13043" cy="278840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89150" y="5333999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96391" y="1796545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5771828" y="5521521"/>
            <a:ext cx="368642" cy="559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862778" y="5464665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5444168" y="533348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478591" y="2745256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559318" y="2753681"/>
            <a:ext cx="4009" cy="25721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460939" y="2428478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566939" y="2427959"/>
            <a:ext cx="2460" cy="3257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5956149" y="2420339"/>
            <a:ext cx="0" cy="164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313484" y="2426866"/>
            <a:ext cx="0" cy="1649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47542" y="388303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247542" y="244394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322672" y="532534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H="1" flipV="1">
            <a:off x="6133949" y="944880"/>
            <a:ext cx="13043" cy="44032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07834" y="5326379"/>
            <a:ext cx="676886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33462" y="2735580"/>
            <a:ext cx="411480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5670570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矩形 28"/>
          <p:cNvSpPr/>
          <p:nvPr/>
        </p:nvSpPr>
        <p:spPr>
          <a:xfrm>
            <a:off x="6479797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789830" y="273558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924428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342333" y="2727960"/>
            <a:ext cx="10782" cy="2613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460936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5931322" y="2736464"/>
            <a:ext cx="430274" cy="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780380" y="5333999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5938081" y="1504510"/>
            <a:ext cx="456643" cy="65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816847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89381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37393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450911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692327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50104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5870638" y="4562597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5864247" y="365895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884973" y="2765388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406830" y="45738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6405605" y="365895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6420889" y="275368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平行四边形 99"/>
          <p:cNvSpPr/>
          <p:nvPr/>
        </p:nvSpPr>
        <p:spPr>
          <a:xfrm>
            <a:off x="5671407" y="2430725"/>
            <a:ext cx="252435" cy="30420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" name="直接连接符 2"/>
          <p:cNvCxnSpPr/>
          <p:nvPr/>
        </p:nvCxnSpPr>
        <p:spPr>
          <a:xfrm>
            <a:off x="5793644" y="5333480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34876" y="532586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75835" y="5071117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33949" y="2766061"/>
            <a:ext cx="13043" cy="278840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89150" y="5333999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11849" y="846933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5771828" y="5521521"/>
            <a:ext cx="368642" cy="559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862778" y="5464665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5444168" y="533348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478591" y="2745256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559318" y="2753681"/>
            <a:ext cx="4009" cy="25721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566939" y="2427959"/>
            <a:ext cx="2460" cy="3257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47542" y="388303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247542" y="244394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322672" y="532534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平行四边形 59"/>
          <p:cNvSpPr/>
          <p:nvPr/>
        </p:nvSpPr>
        <p:spPr>
          <a:xfrm flipH="1">
            <a:off x="6381559" y="2427960"/>
            <a:ext cx="233891" cy="29619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4" name="矩形 63"/>
          <p:cNvSpPr/>
          <p:nvPr/>
        </p:nvSpPr>
        <p:spPr>
          <a:xfrm>
            <a:off x="5776546" y="1513690"/>
            <a:ext cx="138504" cy="908793"/>
          </a:xfrm>
          <a:prstGeom prst="rect">
            <a:avLst/>
          </a:prstGeom>
          <a:pattFill prst="pct6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矩形 72"/>
          <p:cNvSpPr/>
          <p:nvPr/>
        </p:nvSpPr>
        <p:spPr>
          <a:xfrm>
            <a:off x="6358942" y="1513246"/>
            <a:ext cx="148640" cy="908793"/>
          </a:xfrm>
          <a:prstGeom prst="rect">
            <a:avLst/>
          </a:prstGeom>
          <a:pattFill prst="pct6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5818428" y="2420340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362881" y="2428629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 flipV="1">
            <a:off x="5912640" y="1502419"/>
            <a:ext cx="18238" cy="931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6346029" y="1506031"/>
            <a:ext cx="18238" cy="931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430434" y="1503111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231691" y="1765364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5571989" y="1500976"/>
            <a:ext cx="3490" cy="9147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039025" y="19036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240214" y="1906285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453319" y="2420858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20365" y="177383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077961" y="1510250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2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梯形 61"/>
          <p:cNvSpPr/>
          <p:nvPr/>
        </p:nvSpPr>
        <p:spPr>
          <a:xfrm>
            <a:off x="5957246" y="2424886"/>
            <a:ext cx="372642" cy="302340"/>
          </a:xfrm>
          <a:prstGeom prst="trapezoid">
            <a:avLst>
              <a:gd name="adj" fmla="val 35658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62" idx="0"/>
          </p:cNvCxnSpPr>
          <p:nvPr/>
        </p:nvCxnSpPr>
        <p:spPr>
          <a:xfrm flipH="1" flipV="1">
            <a:off x="6133950" y="944880"/>
            <a:ext cx="9617" cy="148000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07834" y="5326379"/>
            <a:ext cx="676886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933462" y="2735580"/>
            <a:ext cx="411480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5670570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矩形 28"/>
          <p:cNvSpPr/>
          <p:nvPr/>
        </p:nvSpPr>
        <p:spPr>
          <a:xfrm>
            <a:off x="6479797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789830" y="273558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5924428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342333" y="2727960"/>
            <a:ext cx="10782" cy="2613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460936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40913" y="2423182"/>
            <a:ext cx="210859" cy="6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780380" y="5333999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5938081" y="1504510"/>
            <a:ext cx="456643" cy="65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816847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89381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37393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450911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692327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250104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5870638" y="4562597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5864247" y="365895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884973" y="2765388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406830" y="45738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6405605" y="365895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6420889" y="275368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平行四边形 99"/>
          <p:cNvSpPr/>
          <p:nvPr/>
        </p:nvSpPr>
        <p:spPr>
          <a:xfrm>
            <a:off x="5671407" y="2430725"/>
            <a:ext cx="252435" cy="30420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" name="直接连接符 2"/>
          <p:cNvCxnSpPr/>
          <p:nvPr/>
        </p:nvCxnSpPr>
        <p:spPr>
          <a:xfrm>
            <a:off x="5793644" y="5333480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34876" y="532586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75835" y="5071117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stCxn id="62" idx="0"/>
          </p:cNvCxnSpPr>
          <p:nvPr/>
        </p:nvCxnSpPr>
        <p:spPr>
          <a:xfrm>
            <a:off x="6143567" y="2424886"/>
            <a:ext cx="3425" cy="312957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89150" y="5333999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11849" y="846933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5771828" y="5521521"/>
            <a:ext cx="368642" cy="559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862778" y="5464665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5444168" y="533348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478591" y="2745256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5559318" y="2753681"/>
            <a:ext cx="4009" cy="25721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566939" y="2427959"/>
            <a:ext cx="2460" cy="3257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247542" y="388303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247542" y="244394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6322672" y="532534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平行四边形 59"/>
          <p:cNvSpPr/>
          <p:nvPr/>
        </p:nvSpPr>
        <p:spPr>
          <a:xfrm flipH="1">
            <a:off x="6381559" y="2427960"/>
            <a:ext cx="233891" cy="29619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4" name="矩形 63"/>
          <p:cNvSpPr/>
          <p:nvPr/>
        </p:nvSpPr>
        <p:spPr>
          <a:xfrm>
            <a:off x="5776546" y="1513690"/>
            <a:ext cx="138504" cy="908793"/>
          </a:xfrm>
          <a:prstGeom prst="rect">
            <a:avLst/>
          </a:prstGeom>
          <a:pattFill prst="pct6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矩形 72"/>
          <p:cNvSpPr/>
          <p:nvPr/>
        </p:nvSpPr>
        <p:spPr>
          <a:xfrm>
            <a:off x="6358942" y="1513246"/>
            <a:ext cx="148640" cy="908793"/>
          </a:xfrm>
          <a:prstGeom prst="rect">
            <a:avLst/>
          </a:prstGeom>
          <a:pattFill prst="pct6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5818428" y="2420340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362881" y="2428629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 flipV="1">
            <a:off x="5912640" y="1502419"/>
            <a:ext cx="18238" cy="931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6346029" y="1506031"/>
            <a:ext cx="18238" cy="931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430434" y="1503111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231691" y="1765364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5571989" y="1500976"/>
            <a:ext cx="3490" cy="9147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039025" y="19036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240214" y="1906285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453319" y="2420858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20365" y="177383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077961" y="1510250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236605" y="2442705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943282" y="2425441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957246" y="2424886"/>
            <a:ext cx="372642" cy="302340"/>
          </a:xfrm>
          <a:prstGeom prst="trapezoid">
            <a:avLst>
              <a:gd name="adj" fmla="val 35658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607834" y="5326379"/>
            <a:ext cx="676886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933462" y="2735580"/>
            <a:ext cx="411480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5670570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6479797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89830" y="273558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924428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351569" y="2737196"/>
            <a:ext cx="10782" cy="2613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460936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40913" y="2423182"/>
            <a:ext cx="210859" cy="6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80380" y="5333999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16847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89381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37393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450911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92327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0104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870638" y="4562597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864247" y="365895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84973" y="2765388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406830" y="45738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405605" y="365895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20889" y="275368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/>
        </p:nvSpPr>
        <p:spPr>
          <a:xfrm>
            <a:off x="5671407" y="2430725"/>
            <a:ext cx="252435" cy="30420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26" name="直接连接符 25"/>
          <p:cNvCxnSpPr/>
          <p:nvPr/>
        </p:nvCxnSpPr>
        <p:spPr>
          <a:xfrm>
            <a:off x="5793644" y="5333480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934876" y="532586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75835" y="5071117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2" idx="0"/>
          </p:cNvCxnSpPr>
          <p:nvPr/>
        </p:nvCxnSpPr>
        <p:spPr>
          <a:xfrm>
            <a:off x="6143567" y="2424886"/>
            <a:ext cx="3425" cy="312957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089150" y="5333999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5771828" y="5521521"/>
            <a:ext cx="368642" cy="559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862778" y="5464665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5444168" y="533348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478591" y="2745256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559318" y="2753681"/>
            <a:ext cx="4009" cy="25721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566939" y="2427959"/>
            <a:ext cx="2460" cy="3257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47542" y="388303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47542" y="244394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22672" y="532534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 flipH="1">
            <a:off x="6381559" y="2427960"/>
            <a:ext cx="233891" cy="29619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5818428" y="2420340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62881" y="2428629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453319" y="2420858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45841" y="2442705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943282" y="2425441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906117" y="242049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224771" y="2415872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923842" y="2209744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61241" y="2194891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929652" y="2310231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081182" y="2044959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143567" y="1524099"/>
            <a:ext cx="5620" cy="90262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197776" y="1545184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5957246" y="2424886"/>
            <a:ext cx="372642" cy="302340"/>
          </a:xfrm>
          <a:prstGeom prst="trapezoid">
            <a:avLst>
              <a:gd name="adj" fmla="val 35658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034822" y="5611946"/>
            <a:ext cx="43278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933462" y="2735580"/>
            <a:ext cx="411480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5670570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6479797" y="2735580"/>
            <a:ext cx="128037" cy="2598420"/>
          </a:xfrm>
          <a:prstGeom prst="rect">
            <a:avLst/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89830" y="273558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924428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351569" y="2737196"/>
            <a:ext cx="10782" cy="26136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460936" y="2727960"/>
            <a:ext cx="25213" cy="2606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40913" y="2423182"/>
            <a:ext cx="210859" cy="60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80380" y="5333999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16847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89381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373939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450911" y="5326379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92327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0104" y="5820782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870638" y="4562597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864247" y="365895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84973" y="2765388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406830" y="457380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405605" y="3658950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20889" y="2753681"/>
            <a:ext cx="2" cy="516809"/>
          </a:xfrm>
          <a:prstGeom prst="straightConnector1">
            <a:avLst/>
          </a:prstGeom>
          <a:ln w="6350"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/>
          <p:cNvSpPr/>
          <p:nvPr/>
        </p:nvSpPr>
        <p:spPr>
          <a:xfrm>
            <a:off x="5671407" y="2430725"/>
            <a:ext cx="252435" cy="30420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26" name="直接连接符 25"/>
          <p:cNvCxnSpPr/>
          <p:nvPr/>
        </p:nvCxnSpPr>
        <p:spPr>
          <a:xfrm>
            <a:off x="5793644" y="5333480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934876" y="5325860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75835" y="5071117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2" idx="0"/>
          </p:cNvCxnSpPr>
          <p:nvPr/>
        </p:nvCxnSpPr>
        <p:spPr>
          <a:xfrm>
            <a:off x="6143567" y="2424886"/>
            <a:ext cx="3425" cy="312957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15273" y="5592254"/>
            <a:ext cx="34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5771828" y="5521521"/>
            <a:ext cx="368642" cy="559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862778" y="5464665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5444168" y="533348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478591" y="2745256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5559318" y="2753681"/>
            <a:ext cx="4009" cy="25721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566939" y="2427959"/>
            <a:ext cx="2460" cy="3257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47542" y="388303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47542" y="2443945"/>
            <a:ext cx="32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22672" y="532534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平行四边形 39"/>
          <p:cNvSpPr/>
          <p:nvPr/>
        </p:nvSpPr>
        <p:spPr>
          <a:xfrm flipH="1">
            <a:off x="6381559" y="2427960"/>
            <a:ext cx="233891" cy="296192"/>
          </a:xfrm>
          <a:prstGeom prst="parallelogram">
            <a:avLst>
              <a:gd name="adj" fmla="val 42035"/>
            </a:avLst>
          </a:prstGeom>
          <a:pattFill prst="pct6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5818428" y="2420340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62881" y="2428629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453319" y="2420858"/>
            <a:ext cx="481263" cy="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45841" y="2442705"/>
            <a:ext cx="124833" cy="3083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943282" y="2425441"/>
            <a:ext cx="109553" cy="330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906117" y="2420490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224771" y="2415872"/>
            <a:ext cx="155954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923842" y="2209744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361241" y="2194891"/>
            <a:ext cx="0" cy="22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929652" y="2310231"/>
            <a:ext cx="4191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081182" y="2044959"/>
            <a:ext cx="44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5024799" y="5112278"/>
            <a:ext cx="10023" cy="499668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11969" y="5106030"/>
            <a:ext cx="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78106" y="5576573"/>
            <a:ext cx="34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067162" y="5273392"/>
            <a:ext cx="34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6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lxy</dc:creator>
  <cp:lastModifiedBy>lxy</cp:lastModifiedBy>
  <cp:revision>1</cp:revision>
  <dcterms:created xsi:type="dcterms:W3CDTF">2018-06-20T01:07:13Z</dcterms:created>
  <dcterms:modified xsi:type="dcterms:W3CDTF">2018-06-20T01:07:58Z</dcterms:modified>
</cp:coreProperties>
</file>