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546" r:id="rId2"/>
    <p:sldId id="559" r:id="rId3"/>
    <p:sldId id="548" r:id="rId4"/>
    <p:sldId id="5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231F20"/>
    <a:srgbClr val="0070C0"/>
    <a:srgbClr val="B4DD93"/>
    <a:srgbClr val="C5D8A0"/>
    <a:srgbClr val="009A46"/>
    <a:srgbClr val="82794A"/>
    <a:srgbClr val="AC328C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85432" autoAdjust="0"/>
  </p:normalViewPr>
  <p:slideViewPr>
    <p:cSldViewPr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2015/5/21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2015/5/21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以升序为例：小数在前，大数在后</a:t>
            </a:r>
            <a:endParaRPr lang="en-US" altLang="zh-CN" dirty="0" smtClean="0"/>
          </a:p>
          <a:p>
            <a:r>
              <a:rPr lang="zh-CN" altLang="en-US" dirty="0" smtClean="0"/>
              <a:t>冒泡排序的原则：每次比较相邻两个元素，如果前一个数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后一个数，说明违反升序的要求，就将两数交换位置。否则，保持不变。继续比较下一对。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例如：玩扑克牌时整理手中的排就是一种排序。就可以用冒泡排序模拟。假设摸牌的顺序是：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7,4,8,6,10,5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第一轮比较，先找出所有牌中最大的一张，放在最后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先比较第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个元素：</a:t>
            </a:r>
            <a:r>
              <a:rPr lang="en-US" altLang="zh-CN" dirty="0" smtClean="0"/>
              <a:t>9</a:t>
            </a:r>
            <a:r>
              <a:rPr lang="en-US" altLang="zh-CN" baseline="0" dirty="0" smtClean="0"/>
              <a:t> : 7</a:t>
            </a:r>
            <a:r>
              <a:rPr lang="zh-CN" altLang="en-US" baseline="0" dirty="0" smtClean="0"/>
              <a:t>，因为违反升序原则，也就是小数在前的原则，所以要交换位置，变为</a:t>
            </a:r>
            <a:r>
              <a:rPr lang="en-US" altLang="zh-CN" baseline="0" dirty="0" smtClean="0"/>
              <a:t>7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9</a:t>
            </a:r>
            <a:r>
              <a:rPr lang="zh-CN" altLang="en-US" baseline="0" dirty="0" smtClean="0"/>
              <a:t>。。。点。。。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然后再比较第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个和第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个元素：</a:t>
            </a:r>
            <a:r>
              <a:rPr lang="en-US" altLang="zh-CN" baseline="0" dirty="0" smtClean="0"/>
              <a:t>9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，同样因为违反升序原则，要交换位置，变为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9</a:t>
            </a:r>
            <a:r>
              <a:rPr lang="zh-CN" altLang="en-US" baseline="0" dirty="0" smtClean="0"/>
              <a:t>。。。点。。。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然后再比较第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个和第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个元素：</a:t>
            </a:r>
            <a:r>
              <a:rPr lang="en-US" altLang="zh-CN" baseline="0" dirty="0" smtClean="0"/>
              <a:t>9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，违反升序原则，要交换，变为</a:t>
            </a:r>
            <a:r>
              <a:rPr lang="en-US" altLang="zh-CN" baseline="0" dirty="0" smtClean="0"/>
              <a:t>8:9</a:t>
            </a:r>
            <a:r>
              <a:rPr lang="zh-CN" altLang="en-US" baseline="0" dirty="0" smtClean="0"/>
              <a:t>。。。点。。。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然后再比较第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个和第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个元素：</a:t>
            </a:r>
            <a:r>
              <a:rPr lang="en-US" altLang="zh-CN" baseline="0" dirty="0" smtClean="0"/>
              <a:t>9:6</a:t>
            </a:r>
            <a:r>
              <a:rPr lang="zh-CN" altLang="en-US" baseline="0" dirty="0" smtClean="0"/>
              <a:t>，违反升序原则，要交换，变为</a:t>
            </a:r>
            <a:r>
              <a:rPr lang="en-US" altLang="zh-CN" baseline="0" dirty="0" smtClean="0"/>
              <a:t>6:9.</a:t>
            </a:r>
            <a:r>
              <a:rPr lang="zh-CN" altLang="en-US" baseline="0" dirty="0" smtClean="0"/>
              <a:t>。。。点。。。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然后再比较第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个和第</a:t>
            </a:r>
            <a:r>
              <a:rPr lang="en-US" altLang="zh-CN" baseline="0" dirty="0" smtClean="0"/>
              <a:t>6</a:t>
            </a:r>
            <a:r>
              <a:rPr lang="zh-CN" altLang="en-US" baseline="0" dirty="0" smtClean="0"/>
              <a:t>个元素：</a:t>
            </a:r>
            <a:r>
              <a:rPr lang="en-US" altLang="zh-CN" baseline="0" dirty="0" smtClean="0"/>
              <a:t>9:10</a:t>
            </a:r>
            <a:r>
              <a:rPr lang="zh-CN" altLang="en-US" baseline="0" dirty="0" smtClean="0"/>
              <a:t>，此时注意！不违反升序原则，因为小数在前。所以，不交换。。。点。。。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最后比较第</a:t>
            </a:r>
            <a:r>
              <a:rPr lang="en-US" altLang="zh-CN" baseline="0" dirty="0" smtClean="0"/>
              <a:t>6</a:t>
            </a:r>
            <a:r>
              <a:rPr lang="zh-CN" altLang="en-US" baseline="0" dirty="0" smtClean="0"/>
              <a:t>个和第</a:t>
            </a:r>
            <a:r>
              <a:rPr lang="en-US" altLang="zh-CN" baseline="0" dirty="0" smtClean="0"/>
              <a:t>7</a:t>
            </a:r>
            <a:r>
              <a:rPr lang="zh-CN" altLang="en-US" baseline="0" dirty="0" smtClean="0"/>
              <a:t>个元素：</a:t>
            </a:r>
            <a:r>
              <a:rPr lang="en-US" altLang="zh-CN" baseline="0" dirty="0" smtClean="0"/>
              <a:t>10:5</a:t>
            </a:r>
            <a:r>
              <a:rPr lang="zh-CN" altLang="en-US" baseline="0" dirty="0" smtClean="0"/>
              <a:t>，又违反升序原则，交换，变为</a:t>
            </a:r>
            <a:r>
              <a:rPr lang="en-US" altLang="zh-CN" baseline="0" dirty="0" smtClean="0"/>
              <a:t>5:10</a:t>
            </a:r>
            <a:r>
              <a:rPr lang="zh-CN" altLang="en-US" baseline="0" dirty="0" smtClean="0"/>
              <a:t>。。。点。。。</a:t>
            </a:r>
            <a:endParaRPr lang="en-US" altLang="zh-CN" baseline="0" dirty="0" smtClean="0"/>
          </a:p>
          <a:p>
            <a:pPr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结果，经过比较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次后，将所有元素中的最大值“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”，交换到了最后一个元素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ea typeface="+mn-ea"/>
              </a:rPr>
              <a:t>。。。点。。。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86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既然可以将所有元素中的最大值交换到最后，那么就一定也可以将剩余元素中的最大值找出来，也交换到倒数第二个位置上。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看比较逻辑：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: 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，违反升序原则，交换，变为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。。。点。。。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不违反升序原则，不交换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，依然为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。。。点。。。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，违反升序原则，交换，变为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。。。点。。。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不违反升序原则，不交换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，依然为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。。。点。。。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，违反升序原则，交换，变为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。。。点。。。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最后一个元素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，不再比较！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结果，经过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次比较，将除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外，其余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个元素中的最大值“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”，交换到最后一个元素。。。点。。。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3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已经查找了两个最大值，我们可以进一步概括一些规律：</a:t>
            </a:r>
            <a:endParaRPr lang="en-US" altLang="zh-CN" dirty="0" smtClean="0"/>
          </a:p>
          <a:p>
            <a:r>
              <a:rPr lang="en-US" altLang="zh-CN" dirty="0" smtClean="0"/>
              <a:t>Try</a:t>
            </a:r>
            <a:r>
              <a:rPr lang="en-US" altLang="zh-CN" baseline="0" dirty="0" smtClean="0"/>
              <a:t> it: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由此我们可以总结出以下规律：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因为循环体完全相同，直接不讨论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循环变量每次都从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开始，也不讨论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重点看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循环条件：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轮，要比较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次，条件为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其实是数组个数（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轮，要比较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次，条件为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&lt;5, 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其实是数组元素个数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(7)-2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轮，要比较数组元素个数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次，条件为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数组元素个数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所以，定义变量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n;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替换每轮查找中的循环条件：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如：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n=1;//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表示第一轮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    此时，第一轮的条件应该为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cards.length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    n=2;//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表示第二轮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    此时，第二轮的条件应该也是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cards.length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执行，发现结果不变。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*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n;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n=1;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=0;i&lt;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cards.length-n;i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n=2;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=0;i&lt;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cards.length-n;i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执行，发现结果不变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3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恭喜大家，我们找到了每轮循环的相同代码。不管他是什么，先放在一边，起个名字：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代码段。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然后，我们就继续讨论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代码段反复执行的循环变量和循环条件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循环变量，其实就是循环次数的计数器，这里可以定义为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次数，从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开始。每次加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。这都好说，问题是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到几结束呢？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it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轮比较，比较次数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元素个数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 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轮比较，比较次数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元素个数</a:t>
            </a:r>
            <a:r>
              <a:rPr lang="en-US" altLang="zh-CN" dirty="0" smtClean="0"/>
              <a:t>-2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  </a:t>
            </a:r>
            <a:r>
              <a:rPr lang="zh-CN" altLang="en-US" dirty="0" smtClean="0"/>
              <a:t>以此类推，第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轮比较，比较次数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元素个数</a:t>
            </a:r>
            <a:r>
              <a:rPr lang="en-US" altLang="zh-CN" dirty="0" smtClean="0"/>
              <a:t>-n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  </a:t>
            </a:r>
            <a:r>
              <a:rPr lang="zh-CN" altLang="en-US" dirty="0" smtClean="0"/>
              <a:t>直到要比较的次数</a:t>
            </a:r>
            <a:r>
              <a:rPr lang="en-US" altLang="zh-CN" dirty="0" smtClean="0"/>
              <a:t>=0</a:t>
            </a:r>
            <a:r>
              <a:rPr lang="zh-CN" altLang="en-US" dirty="0" smtClean="0"/>
              <a:t>时，说明不必继续比较了</a:t>
            </a:r>
            <a:r>
              <a:rPr lang="en-US" altLang="zh-CN" dirty="0" smtClean="0"/>
              <a:t>.</a:t>
            </a:r>
          </a:p>
          <a:p>
            <a:pPr lvl="0"/>
            <a:r>
              <a:rPr lang="en-US" altLang="zh-CN" baseline="0" dirty="0" smtClean="0"/>
              <a:t>   </a:t>
            </a:r>
            <a:r>
              <a:rPr lang="zh-CN" altLang="en-US" dirty="0" smtClean="0"/>
              <a:t>所以：外层循环的条件为：</a:t>
            </a:r>
            <a:r>
              <a:rPr lang="en-US" altLang="zh-CN" dirty="0" err="1" smtClean="0">
                <a:solidFill>
                  <a:srgbClr val="FF0000"/>
                </a:solidFill>
              </a:rPr>
              <a:t>cards.length</a:t>
            </a:r>
            <a:r>
              <a:rPr lang="en-US" altLang="zh-CN" dirty="0" smtClean="0">
                <a:solidFill>
                  <a:srgbClr val="FF0000"/>
                </a:solidFill>
              </a:rPr>
              <a:t>-n&gt;0*/</a:t>
            </a:r>
          </a:p>
          <a:p>
            <a:pPr lvl="0"/>
            <a:r>
              <a:rPr lang="zh-CN" altLang="en-US" dirty="0" smtClean="0">
                <a:solidFill>
                  <a:srgbClr val="FF0000"/>
                </a:solidFill>
              </a:rPr>
              <a:t>实现：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（删除掉前面的变量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循环）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n=1;cards.length-n&gt;0;n++){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=0;i&lt;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cards.length-n;i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if(cards[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]&gt;cards[i+1]){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temp=cards[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cards[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]=cards[i+1];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cards[i+1]=temp;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运行：结果为升序排列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想看详细比较步骤，验证冒泡的规则</a:t>
            </a:r>
            <a:r>
              <a:rPr lang="zh-CN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可以：</a:t>
            </a:r>
            <a:endParaRPr lang="en-US" altLang="zh-CN" sz="1200" kern="12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在外层</a:t>
            </a:r>
            <a:r>
              <a:rPr lang="en-US" altLang="zh-CN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循环中插入：</a:t>
            </a:r>
            <a:endParaRPr lang="en-US" altLang="zh-CN" sz="1200" kern="12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"+n+"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轮比较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在内层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循环中插入：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(cards[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]+":"+cards[i+1]);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到此，冒泡排序，我们就讲完了。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下面，有一个很不幸的消息要告诉大家。。。公布了这个消息，估计大家要跟我拼命了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其实。。。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中已经包含了一个现成的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，帮我们实现了更高效率的排序，本不用我们自己这么费劲写的。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大家此时的表情一定是：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？！纳尼？！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1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38216" y="2060849"/>
            <a:ext cx="9048813" cy="1047757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334523" y="285729"/>
            <a:ext cx="2426213" cy="59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95467" y="1916831"/>
            <a:ext cx="9313035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12192000" cy="93610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03316" y="2088880"/>
            <a:ext cx="10363200" cy="1470025"/>
          </a:xfrm>
        </p:spPr>
        <p:txBody>
          <a:bodyPr>
            <a:noAutofit/>
          </a:bodyPr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00341" y="3564703"/>
            <a:ext cx="5675713" cy="622920"/>
          </a:xfrm>
          <a:noFill/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334523" y="285729"/>
            <a:ext cx="2426213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3311691" y="3558905"/>
            <a:ext cx="5856684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3392" y="260648"/>
            <a:ext cx="9025003" cy="713088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23393" y="1052737"/>
            <a:ext cx="10753195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 sz="22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36427" y="243818"/>
            <a:ext cx="2047084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3392" y="260648"/>
            <a:ext cx="9025003" cy="713088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23393" y="1052737"/>
            <a:ext cx="10753195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 sz="22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36427" y="243818"/>
            <a:ext cx="2047084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762269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9893285" y="5143490"/>
            <a:ext cx="2298715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815415" y="404664"/>
            <a:ext cx="10561173" cy="604867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61963" y="571483"/>
            <a:ext cx="7524803" cy="1047757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334523" y="285729"/>
            <a:ext cx="2426213" cy="597409"/>
          </a:xfrm>
          <a:prstGeom prst="rect">
            <a:avLst/>
          </a:prstGeom>
        </p:spPr>
      </p:pic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815414" y="1628800"/>
            <a:ext cx="10849204" cy="482453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61963" y="571483"/>
            <a:ext cx="7524803" cy="1047757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5231904" y="2969498"/>
            <a:ext cx="2762269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9893285" y="5143490"/>
            <a:ext cx="2298715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334523" y="285729"/>
            <a:ext cx="2426213" cy="597409"/>
          </a:xfrm>
          <a:prstGeom prst="rect">
            <a:avLst/>
          </a:prstGeom>
        </p:spPr>
      </p:pic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815414" y="1628800"/>
            <a:ext cx="10849204" cy="482453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61963" y="571483"/>
            <a:ext cx="7524803" cy="1047757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61962" y="1714488"/>
            <a:ext cx="10953827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380960" y="214290"/>
            <a:ext cx="2762269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9702827" y="5000636"/>
            <a:ext cx="2298715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334523" y="285729"/>
            <a:ext cx="2426213" cy="597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38216" y="2060849"/>
            <a:ext cx="9048813" cy="1047757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334523" y="285729"/>
            <a:ext cx="2426213" cy="597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数组冒泡排序算法（升序）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23393" y="1052737"/>
            <a:ext cx="10753195" cy="2012859"/>
          </a:xfrm>
        </p:spPr>
        <p:txBody>
          <a:bodyPr/>
          <a:lstStyle/>
          <a:p>
            <a:r>
              <a:rPr lang="zh-CN" altLang="en-US" dirty="0" smtClean="0"/>
              <a:t>升序：小数在前，大数在后</a:t>
            </a:r>
            <a:endParaRPr lang="en-US" altLang="zh-CN" dirty="0" smtClean="0"/>
          </a:p>
          <a:p>
            <a:r>
              <a:rPr lang="zh-CN" altLang="en-US" dirty="0" smtClean="0"/>
              <a:t>冒泡排序的原则：每次比较相邻两个元素，如果前一个数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后一个数，说明违反升序的要求，就将两数交换位置。否则，保持不变。继续比较下一对。</a:t>
            </a:r>
            <a:endParaRPr lang="en-US" altLang="zh-CN" dirty="0" smtClean="0"/>
          </a:p>
          <a:p>
            <a:r>
              <a:rPr lang="zh-CN" altLang="en-US" dirty="0" smtClean="0"/>
              <a:t>例如：玩扑克牌时整理手中的排就是一种排序。就可以用冒泡排序模拟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2470008" y="3061997"/>
            <a:ext cx="2742222" cy="468863"/>
            <a:chOff x="1415480" y="3065594"/>
            <a:chExt cx="2742222" cy="468863"/>
          </a:xfrm>
        </p:grpSpPr>
        <p:sp>
          <p:nvSpPr>
            <p:cNvPr id="8" name="文本框 7"/>
            <p:cNvSpPr txBox="1"/>
            <p:nvPr/>
          </p:nvSpPr>
          <p:spPr>
            <a:xfrm>
              <a:off x="1415480" y="306559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81286" y="3072791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47092" y="306559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12898" y="307279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78704" y="307279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244951" y="3065594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791896" y="307279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11423" y="3065596"/>
            <a:ext cx="155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摸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牌顺序：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6045" y="3719212"/>
            <a:ext cx="184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轮比较：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42202" y="3667124"/>
            <a:ext cx="772909" cy="494078"/>
            <a:chOff x="3018717" y="4581128"/>
            <a:chExt cx="1041758" cy="583669"/>
          </a:xfrm>
        </p:grpSpPr>
        <p:sp>
          <p:nvSpPr>
            <p:cNvPr id="18" name="矩形 17"/>
            <p:cNvSpPr/>
            <p:nvPr/>
          </p:nvSpPr>
          <p:spPr>
            <a:xfrm>
              <a:off x="3018717" y="4581128"/>
              <a:ext cx="548709" cy="576064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67427" y="4598106"/>
              <a:ext cx="493048" cy="566691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70008" y="3734294"/>
            <a:ext cx="2742222" cy="468863"/>
            <a:chOff x="1415480" y="3065594"/>
            <a:chExt cx="2742222" cy="468863"/>
          </a:xfrm>
        </p:grpSpPr>
        <p:sp>
          <p:nvSpPr>
            <p:cNvPr id="22" name="文本框 21"/>
            <p:cNvSpPr txBox="1"/>
            <p:nvPr/>
          </p:nvSpPr>
          <p:spPr>
            <a:xfrm>
              <a:off x="1415480" y="306559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81286" y="3072791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47092" y="306559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12898" y="307279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878704" y="307279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244951" y="3065594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791896" y="307279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70008" y="3727098"/>
            <a:ext cx="2742222" cy="468863"/>
            <a:chOff x="1415480" y="3065594"/>
            <a:chExt cx="2742222" cy="468863"/>
          </a:xfrm>
        </p:grpSpPr>
        <p:sp>
          <p:nvSpPr>
            <p:cNvPr id="30" name="文本框 29"/>
            <p:cNvSpPr txBox="1"/>
            <p:nvPr/>
          </p:nvSpPr>
          <p:spPr>
            <a:xfrm>
              <a:off x="1415480" y="306559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781286" y="3072791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47092" y="306559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512898" y="307279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878704" y="307279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244951" y="3065594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791896" y="307279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839616" y="3678740"/>
            <a:ext cx="764756" cy="510023"/>
            <a:chOff x="3018717" y="4581128"/>
            <a:chExt cx="1076038" cy="576064"/>
          </a:xfrm>
        </p:grpSpPr>
        <p:sp>
          <p:nvSpPr>
            <p:cNvPr id="38" name="矩形 37"/>
            <p:cNvSpPr/>
            <p:nvPr/>
          </p:nvSpPr>
          <p:spPr>
            <a:xfrm>
              <a:off x="3018717" y="4581128"/>
              <a:ext cx="548709" cy="576064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567427" y="4581128"/>
              <a:ext cx="527328" cy="576063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70008" y="3712098"/>
            <a:ext cx="2742222" cy="468863"/>
            <a:chOff x="1415480" y="3065594"/>
            <a:chExt cx="2742222" cy="468863"/>
          </a:xfrm>
        </p:grpSpPr>
        <p:sp>
          <p:nvSpPr>
            <p:cNvPr id="41" name="文本框 40"/>
            <p:cNvSpPr txBox="1"/>
            <p:nvPr/>
          </p:nvSpPr>
          <p:spPr>
            <a:xfrm>
              <a:off x="1415480" y="306559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781286" y="3072791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147092" y="306559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12898" y="307279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878704" y="307279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44951" y="3065594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791896" y="307279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201620" y="3685936"/>
            <a:ext cx="764756" cy="510023"/>
            <a:chOff x="3018717" y="4581128"/>
            <a:chExt cx="1076038" cy="576064"/>
          </a:xfrm>
        </p:grpSpPr>
        <p:sp>
          <p:nvSpPr>
            <p:cNvPr id="68" name="矩形 67"/>
            <p:cNvSpPr/>
            <p:nvPr/>
          </p:nvSpPr>
          <p:spPr>
            <a:xfrm>
              <a:off x="3018717" y="4581128"/>
              <a:ext cx="548709" cy="576064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3567427" y="4581128"/>
              <a:ext cx="527328" cy="576063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470008" y="3719899"/>
            <a:ext cx="2742222" cy="468863"/>
            <a:chOff x="1415480" y="3065594"/>
            <a:chExt cx="2742222" cy="468863"/>
          </a:xfrm>
        </p:grpSpPr>
        <p:sp>
          <p:nvSpPr>
            <p:cNvPr id="71" name="文本框 70"/>
            <p:cNvSpPr txBox="1"/>
            <p:nvPr/>
          </p:nvSpPr>
          <p:spPr>
            <a:xfrm>
              <a:off x="1415480" y="306559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781286" y="3072791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147092" y="306559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12898" y="307279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878704" y="307279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244951" y="3065594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791896" y="307279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551075" y="3661040"/>
            <a:ext cx="764756" cy="510023"/>
            <a:chOff x="3018717" y="4581128"/>
            <a:chExt cx="1076038" cy="576064"/>
          </a:xfrm>
        </p:grpSpPr>
        <p:sp>
          <p:nvSpPr>
            <p:cNvPr id="79" name="矩形 78"/>
            <p:cNvSpPr/>
            <p:nvPr/>
          </p:nvSpPr>
          <p:spPr>
            <a:xfrm>
              <a:off x="3018717" y="4581128"/>
              <a:ext cx="548709" cy="576064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3567427" y="4581128"/>
              <a:ext cx="527328" cy="576063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470008" y="3716594"/>
            <a:ext cx="2742222" cy="468863"/>
            <a:chOff x="1415480" y="3065594"/>
            <a:chExt cx="2742222" cy="468863"/>
          </a:xfrm>
        </p:grpSpPr>
        <p:sp>
          <p:nvSpPr>
            <p:cNvPr id="82" name="文本框 81"/>
            <p:cNvSpPr txBox="1"/>
            <p:nvPr/>
          </p:nvSpPr>
          <p:spPr>
            <a:xfrm>
              <a:off x="1415480" y="306559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781286" y="3072791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147092" y="306559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512898" y="307279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878704" y="307279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244951" y="3065594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791896" y="307279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000805" y="3668551"/>
            <a:ext cx="764756" cy="510023"/>
            <a:chOff x="3018717" y="4581128"/>
            <a:chExt cx="1076038" cy="576064"/>
          </a:xfrm>
        </p:grpSpPr>
        <p:sp>
          <p:nvSpPr>
            <p:cNvPr id="90" name="矩形 89"/>
            <p:cNvSpPr/>
            <p:nvPr/>
          </p:nvSpPr>
          <p:spPr>
            <a:xfrm>
              <a:off x="3018717" y="4581128"/>
              <a:ext cx="548709" cy="576064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3567427" y="4581128"/>
              <a:ext cx="527328" cy="576063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470008" y="3734292"/>
            <a:ext cx="2740458" cy="472531"/>
            <a:chOff x="1415480" y="3054729"/>
            <a:chExt cx="2740458" cy="472531"/>
          </a:xfrm>
        </p:grpSpPr>
        <p:sp>
          <p:nvSpPr>
            <p:cNvPr id="93" name="文本框 92"/>
            <p:cNvSpPr txBox="1"/>
            <p:nvPr/>
          </p:nvSpPr>
          <p:spPr>
            <a:xfrm>
              <a:off x="1415480" y="306559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780873" y="3054729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46266" y="306559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2512236" y="305473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877711" y="305473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243187" y="3054731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608993" y="3054733"/>
              <a:ext cx="546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388875" y="3675747"/>
            <a:ext cx="764756" cy="510023"/>
            <a:chOff x="3018717" y="4581128"/>
            <a:chExt cx="1076038" cy="576064"/>
          </a:xfrm>
        </p:grpSpPr>
        <p:sp>
          <p:nvSpPr>
            <p:cNvPr id="101" name="矩形 100"/>
            <p:cNvSpPr/>
            <p:nvPr/>
          </p:nvSpPr>
          <p:spPr>
            <a:xfrm>
              <a:off x="3018717" y="4581128"/>
              <a:ext cx="548709" cy="576064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567427" y="4581128"/>
              <a:ext cx="527328" cy="576063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矩形 102"/>
          <p:cNvSpPr/>
          <p:nvPr/>
        </p:nvSpPr>
        <p:spPr>
          <a:xfrm>
            <a:off x="4765561" y="3661040"/>
            <a:ext cx="388070" cy="53491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11422" y="4340459"/>
            <a:ext cx="101531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: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，违反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升序原则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，交换，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比较第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，违反升序原则，交换，变为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，违反升序原则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，交换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，变为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，违反升序原则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，交换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，变为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违反升序原则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，不交换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，依然为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，违反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升序原则，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交换，变为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:10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，经过比较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次后，将所有元素中的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值“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”，交换到了最后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数组冒泡排序算法（升序）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23393" y="1052737"/>
            <a:ext cx="10753195" cy="535531"/>
          </a:xfrm>
        </p:spPr>
        <p:txBody>
          <a:bodyPr/>
          <a:lstStyle/>
          <a:p>
            <a:r>
              <a:rPr lang="zh-CN" altLang="en-US" dirty="0" smtClean="0"/>
              <a:t>继续实现除最后一个元素外，剩余元素的最大值，交换到倒数第二个元素中</a:t>
            </a:r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06167" y="1675311"/>
            <a:ext cx="206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上次排序结果：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09590" y="2304794"/>
            <a:ext cx="184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轮比较：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41463" y="2274468"/>
            <a:ext cx="772909" cy="487640"/>
            <a:chOff x="3018717" y="4581128"/>
            <a:chExt cx="1041758" cy="576064"/>
          </a:xfrm>
        </p:grpSpPr>
        <p:sp>
          <p:nvSpPr>
            <p:cNvPr id="18" name="矩形 17"/>
            <p:cNvSpPr/>
            <p:nvPr/>
          </p:nvSpPr>
          <p:spPr>
            <a:xfrm>
              <a:off x="3018717" y="4581128"/>
              <a:ext cx="548709" cy="576064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67427" y="4583968"/>
              <a:ext cx="493048" cy="566693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69853" y="1640102"/>
            <a:ext cx="2740458" cy="534917"/>
            <a:chOff x="2489176" y="1543849"/>
            <a:chExt cx="2740458" cy="534917"/>
          </a:xfrm>
        </p:grpSpPr>
        <p:grpSp>
          <p:nvGrpSpPr>
            <p:cNvPr id="92" name="组合 91"/>
            <p:cNvGrpSpPr/>
            <p:nvPr/>
          </p:nvGrpSpPr>
          <p:grpSpPr>
            <a:xfrm>
              <a:off x="2489176" y="1590855"/>
              <a:ext cx="2740458" cy="472531"/>
              <a:chOff x="1415480" y="3054729"/>
              <a:chExt cx="2740458" cy="472531"/>
            </a:xfrm>
          </p:grpSpPr>
          <p:sp>
            <p:nvSpPr>
              <p:cNvPr id="93" name="文本框 92"/>
              <p:cNvSpPr txBox="1"/>
              <p:nvPr/>
            </p:nvSpPr>
            <p:spPr>
              <a:xfrm>
                <a:off x="1415480" y="3065595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780873" y="3054729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2146266" y="3065595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2512236" y="305473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2877711" y="305473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3243187" y="3054731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3608993" y="3054733"/>
                <a:ext cx="546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矩形 102"/>
            <p:cNvSpPr/>
            <p:nvPr/>
          </p:nvSpPr>
          <p:spPr>
            <a:xfrm>
              <a:off x="4763137" y="1543849"/>
              <a:ext cx="388070" cy="53491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矩形 103"/>
          <p:cNvSpPr/>
          <p:nvPr/>
        </p:nvSpPr>
        <p:spPr>
          <a:xfrm>
            <a:off x="927550" y="2918412"/>
            <a:ext cx="101531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，违反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升序原则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，交换，变为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比较第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不违反升序原则，不交换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，依然为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违反升序原则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，交换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不违反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升序原则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，不交换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，依然为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，违反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升序原则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，交换，变为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pPr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最后一个元素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，不再比较！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结果，经过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次比较，将除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外，其余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个元素中的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值“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”，交换到最后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982988" y="2219801"/>
            <a:ext cx="2727323" cy="534917"/>
            <a:chOff x="2502311" y="1494305"/>
            <a:chExt cx="2727323" cy="534917"/>
          </a:xfrm>
        </p:grpSpPr>
        <p:grpSp>
          <p:nvGrpSpPr>
            <p:cNvPr id="106" name="组合 105"/>
            <p:cNvGrpSpPr/>
            <p:nvPr/>
          </p:nvGrpSpPr>
          <p:grpSpPr>
            <a:xfrm>
              <a:off x="2502311" y="1541312"/>
              <a:ext cx="2727323" cy="474133"/>
              <a:chOff x="1428615" y="3005186"/>
              <a:chExt cx="2727323" cy="474133"/>
            </a:xfrm>
          </p:grpSpPr>
          <p:sp>
            <p:nvSpPr>
              <p:cNvPr id="108" name="文本框 107"/>
              <p:cNvSpPr txBox="1"/>
              <p:nvPr/>
            </p:nvSpPr>
            <p:spPr>
              <a:xfrm>
                <a:off x="1428615" y="3017654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780873" y="301525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2146266" y="3017654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2511844" y="3006789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2877515" y="3006787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3243187" y="3005186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3608993" y="3006099"/>
                <a:ext cx="546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7" name="矩形 106"/>
            <p:cNvSpPr/>
            <p:nvPr/>
          </p:nvSpPr>
          <p:spPr>
            <a:xfrm>
              <a:off x="4763137" y="1494305"/>
              <a:ext cx="388070" cy="53491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2982988" y="2205254"/>
            <a:ext cx="2720738" cy="536778"/>
            <a:chOff x="2508896" y="1494305"/>
            <a:chExt cx="2720738" cy="536778"/>
          </a:xfrm>
        </p:grpSpPr>
        <p:grpSp>
          <p:nvGrpSpPr>
            <p:cNvPr id="126" name="组合 125"/>
            <p:cNvGrpSpPr/>
            <p:nvPr/>
          </p:nvGrpSpPr>
          <p:grpSpPr>
            <a:xfrm>
              <a:off x="2508896" y="1538618"/>
              <a:ext cx="2720738" cy="492465"/>
              <a:chOff x="1435200" y="3002492"/>
              <a:chExt cx="2720738" cy="492465"/>
            </a:xfrm>
          </p:grpSpPr>
          <p:sp>
            <p:nvSpPr>
              <p:cNvPr id="128" name="文本框 127"/>
              <p:cNvSpPr txBox="1"/>
              <p:nvPr/>
            </p:nvSpPr>
            <p:spPr>
              <a:xfrm>
                <a:off x="1435200" y="3002492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文本框 128"/>
              <p:cNvSpPr txBox="1"/>
              <p:nvPr/>
            </p:nvSpPr>
            <p:spPr>
              <a:xfrm>
                <a:off x="1780460" y="3033292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146266" y="3017654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2511844" y="3006789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2877515" y="3006787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>
                <a:off x="3243187" y="3005186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3608993" y="3006099"/>
                <a:ext cx="546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7" name="矩形 126"/>
            <p:cNvSpPr/>
            <p:nvPr/>
          </p:nvSpPr>
          <p:spPr>
            <a:xfrm>
              <a:off x="4763137" y="1494305"/>
              <a:ext cx="388070" cy="53491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335601" y="2266120"/>
            <a:ext cx="772909" cy="487640"/>
            <a:chOff x="3018717" y="4581128"/>
            <a:chExt cx="1041758" cy="576064"/>
          </a:xfrm>
        </p:grpSpPr>
        <p:sp>
          <p:nvSpPr>
            <p:cNvPr id="146" name="矩形 145"/>
            <p:cNvSpPr/>
            <p:nvPr/>
          </p:nvSpPr>
          <p:spPr>
            <a:xfrm>
              <a:off x="3018717" y="4581128"/>
              <a:ext cx="548709" cy="576064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3567427" y="4583968"/>
              <a:ext cx="493048" cy="566693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3700319" y="2269206"/>
            <a:ext cx="772909" cy="487640"/>
            <a:chOff x="3018717" y="4581128"/>
            <a:chExt cx="1041758" cy="576064"/>
          </a:xfrm>
        </p:grpSpPr>
        <p:sp>
          <p:nvSpPr>
            <p:cNvPr id="149" name="矩形 148"/>
            <p:cNvSpPr/>
            <p:nvPr/>
          </p:nvSpPr>
          <p:spPr>
            <a:xfrm>
              <a:off x="3018717" y="4581128"/>
              <a:ext cx="548709" cy="576064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3567427" y="4583968"/>
              <a:ext cx="493048" cy="566693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2989573" y="2211923"/>
            <a:ext cx="2720738" cy="534917"/>
            <a:chOff x="2508896" y="1494305"/>
            <a:chExt cx="2720738" cy="534917"/>
          </a:xfrm>
        </p:grpSpPr>
        <p:grpSp>
          <p:nvGrpSpPr>
            <p:cNvPr id="152" name="组合 151"/>
            <p:cNvGrpSpPr/>
            <p:nvPr/>
          </p:nvGrpSpPr>
          <p:grpSpPr>
            <a:xfrm>
              <a:off x="2508896" y="1537104"/>
              <a:ext cx="2720738" cy="468334"/>
              <a:chOff x="1435200" y="3000978"/>
              <a:chExt cx="2720738" cy="468334"/>
            </a:xfrm>
          </p:grpSpPr>
          <p:sp>
            <p:nvSpPr>
              <p:cNvPr id="154" name="文本框 153"/>
              <p:cNvSpPr txBox="1"/>
              <p:nvPr/>
            </p:nvSpPr>
            <p:spPr>
              <a:xfrm>
                <a:off x="1435200" y="3002492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1780369" y="3000978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2146084" y="3000978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文本框 156"/>
              <p:cNvSpPr txBox="1"/>
              <p:nvPr/>
            </p:nvSpPr>
            <p:spPr>
              <a:xfrm>
                <a:off x="2511823" y="3007647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文本框 157"/>
              <p:cNvSpPr txBox="1"/>
              <p:nvPr/>
            </p:nvSpPr>
            <p:spPr>
              <a:xfrm>
                <a:off x="2877515" y="3006787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文本框 158"/>
              <p:cNvSpPr txBox="1"/>
              <p:nvPr/>
            </p:nvSpPr>
            <p:spPr>
              <a:xfrm>
                <a:off x="3243187" y="3005186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文本框 159"/>
              <p:cNvSpPr txBox="1"/>
              <p:nvPr/>
            </p:nvSpPr>
            <p:spPr>
              <a:xfrm>
                <a:off x="3608993" y="3006099"/>
                <a:ext cx="546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3" name="矩形 152"/>
            <p:cNvSpPr/>
            <p:nvPr/>
          </p:nvSpPr>
          <p:spPr>
            <a:xfrm>
              <a:off x="4763137" y="1494305"/>
              <a:ext cx="388070" cy="53491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4097643" y="2276856"/>
            <a:ext cx="772909" cy="487640"/>
            <a:chOff x="3018717" y="4581128"/>
            <a:chExt cx="1041758" cy="576064"/>
          </a:xfrm>
        </p:grpSpPr>
        <p:sp>
          <p:nvSpPr>
            <p:cNvPr id="162" name="矩形 161"/>
            <p:cNvSpPr/>
            <p:nvPr/>
          </p:nvSpPr>
          <p:spPr>
            <a:xfrm>
              <a:off x="3018717" y="4581128"/>
              <a:ext cx="548709" cy="576064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3567427" y="4583968"/>
              <a:ext cx="493048" cy="566693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4448309" y="2263884"/>
            <a:ext cx="772909" cy="487640"/>
            <a:chOff x="3018717" y="4581128"/>
            <a:chExt cx="1041758" cy="576064"/>
          </a:xfrm>
        </p:grpSpPr>
        <p:sp>
          <p:nvSpPr>
            <p:cNvPr id="165" name="矩形 164"/>
            <p:cNvSpPr/>
            <p:nvPr/>
          </p:nvSpPr>
          <p:spPr>
            <a:xfrm>
              <a:off x="3018717" y="4581128"/>
              <a:ext cx="548709" cy="576064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3567427" y="4583968"/>
              <a:ext cx="493048" cy="566693"/>
            </a:xfrm>
            <a:prstGeom prst="rect">
              <a:avLst/>
            </a:prstGeom>
            <a:noFill/>
            <a:ln w="3810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2982988" y="2222029"/>
            <a:ext cx="2720738" cy="534917"/>
            <a:chOff x="2508896" y="1494305"/>
            <a:chExt cx="2720738" cy="534917"/>
          </a:xfrm>
        </p:grpSpPr>
        <p:grpSp>
          <p:nvGrpSpPr>
            <p:cNvPr id="168" name="组合 167"/>
            <p:cNvGrpSpPr/>
            <p:nvPr/>
          </p:nvGrpSpPr>
          <p:grpSpPr>
            <a:xfrm>
              <a:off x="2508896" y="1537104"/>
              <a:ext cx="2720738" cy="468334"/>
              <a:chOff x="1435200" y="3000978"/>
              <a:chExt cx="2720738" cy="468334"/>
            </a:xfrm>
          </p:grpSpPr>
          <p:sp>
            <p:nvSpPr>
              <p:cNvPr id="170" name="文本框 169"/>
              <p:cNvSpPr txBox="1"/>
              <p:nvPr/>
            </p:nvSpPr>
            <p:spPr>
              <a:xfrm>
                <a:off x="1435200" y="3002492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1780369" y="3000978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2146084" y="3000978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511823" y="3007647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2877515" y="3006787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文本框 174"/>
              <p:cNvSpPr txBox="1"/>
              <p:nvPr/>
            </p:nvSpPr>
            <p:spPr>
              <a:xfrm>
                <a:off x="3243187" y="3005186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3608993" y="3006099"/>
                <a:ext cx="546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9" name="矩形 168"/>
            <p:cNvSpPr/>
            <p:nvPr/>
          </p:nvSpPr>
          <p:spPr>
            <a:xfrm>
              <a:off x="4763137" y="1494305"/>
              <a:ext cx="388070" cy="53491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8" name="矩形 177"/>
          <p:cNvSpPr/>
          <p:nvPr/>
        </p:nvSpPr>
        <p:spPr>
          <a:xfrm>
            <a:off x="4841387" y="2219609"/>
            <a:ext cx="388070" cy="53491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7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冒泡排序算法实现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23393" y="1052737"/>
            <a:ext cx="10753195" cy="2733056"/>
          </a:xfrm>
        </p:spPr>
        <p:txBody>
          <a:bodyPr/>
          <a:lstStyle/>
          <a:p>
            <a:r>
              <a:rPr lang="zh-CN" altLang="en-US" dirty="0"/>
              <a:t>每</a:t>
            </a:r>
            <a:r>
              <a:rPr lang="zh-CN" altLang="en-US" dirty="0" smtClean="0"/>
              <a:t>轮查找最大值的规律：</a:t>
            </a:r>
            <a:endParaRPr lang="en-US" altLang="zh-CN" dirty="0"/>
          </a:p>
          <a:p>
            <a:pPr lvl="1"/>
            <a:r>
              <a:rPr lang="zh-CN" altLang="en-US" sz="1800" dirty="0" smtClean="0"/>
              <a:t>第</a:t>
            </a:r>
            <a:r>
              <a:rPr lang="en-US" altLang="zh-CN" sz="1800" dirty="0"/>
              <a:t>1</a:t>
            </a:r>
            <a:r>
              <a:rPr lang="zh-CN" altLang="en-US" sz="1800" dirty="0"/>
              <a:t>轮，要比较</a:t>
            </a:r>
            <a:r>
              <a:rPr lang="en-US" altLang="zh-CN" sz="1800" dirty="0"/>
              <a:t>6</a:t>
            </a:r>
            <a:r>
              <a:rPr lang="zh-CN" altLang="en-US" sz="1800" dirty="0"/>
              <a:t>次</a:t>
            </a:r>
            <a:r>
              <a:rPr lang="zh-CN" altLang="en-US" sz="1800" dirty="0" smtClean="0"/>
              <a:t>，循环条件</a:t>
            </a:r>
            <a:r>
              <a:rPr lang="zh-CN" altLang="en-US" sz="1800" dirty="0"/>
              <a:t>为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&lt;cards.length-1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6</a:t>
            </a:r>
            <a:r>
              <a:rPr lang="zh-CN" altLang="en-US" sz="1800" dirty="0"/>
              <a:t>其实是数组个数（</a:t>
            </a:r>
            <a:r>
              <a:rPr lang="en-US" altLang="zh-CN" sz="1800" dirty="0"/>
              <a:t>7</a:t>
            </a:r>
            <a:r>
              <a:rPr lang="zh-CN" altLang="en-US" sz="1800" dirty="0"/>
              <a:t>）</a:t>
            </a:r>
            <a:r>
              <a:rPr lang="en-US" altLang="zh-CN" sz="1800" dirty="0"/>
              <a:t>-</a:t>
            </a:r>
            <a:r>
              <a:rPr lang="en-US" altLang="zh-CN" sz="1800" dirty="0" smtClean="0"/>
              <a:t>1</a:t>
            </a:r>
          </a:p>
          <a:p>
            <a:pPr lvl="1"/>
            <a:r>
              <a:rPr lang="zh-CN" altLang="en-US" sz="2000" dirty="0" smtClean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轮，要比较</a:t>
            </a:r>
            <a:r>
              <a:rPr lang="en-US" altLang="zh-CN" sz="2000" dirty="0"/>
              <a:t>5</a:t>
            </a:r>
            <a:r>
              <a:rPr lang="zh-CN" altLang="en-US" sz="2000" dirty="0"/>
              <a:t>次</a:t>
            </a:r>
            <a:r>
              <a:rPr lang="zh-CN" altLang="en-US" sz="2000" dirty="0" smtClean="0"/>
              <a:t>，循环条件</a:t>
            </a:r>
            <a:r>
              <a:rPr lang="zh-CN" altLang="en-US" sz="2000" dirty="0"/>
              <a:t>为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&lt;cards.length-2, </a:t>
            </a:r>
            <a:r>
              <a:rPr lang="en-US" altLang="zh-CN" sz="2000" dirty="0"/>
              <a:t>5</a:t>
            </a:r>
            <a:r>
              <a:rPr lang="zh-CN" altLang="en-US" sz="2000" dirty="0"/>
              <a:t>其实是数组元素个数</a:t>
            </a:r>
            <a:r>
              <a:rPr lang="en-US" altLang="zh-CN" sz="2000" dirty="0"/>
              <a:t>(7)-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 smtClean="0"/>
              <a:t>...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第</a:t>
            </a:r>
            <a:r>
              <a:rPr lang="en-US" altLang="zh-CN" sz="2000" dirty="0"/>
              <a:t>n</a:t>
            </a:r>
            <a:r>
              <a:rPr lang="zh-CN" altLang="en-US" sz="2000" dirty="0"/>
              <a:t>轮，要比较数组元素个数</a:t>
            </a:r>
            <a:r>
              <a:rPr lang="en-US" altLang="zh-CN" sz="2000" dirty="0"/>
              <a:t>-n</a:t>
            </a:r>
            <a:r>
              <a:rPr lang="zh-CN" altLang="en-US" sz="2000" dirty="0"/>
              <a:t>次</a:t>
            </a:r>
            <a:r>
              <a:rPr lang="zh-CN" altLang="en-US" sz="2000" dirty="0" smtClean="0"/>
              <a:t>，循环条件为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cards.length</a:t>
            </a:r>
            <a:r>
              <a:rPr lang="en-US" altLang="zh-CN" sz="2000" dirty="0"/>
              <a:t>-n</a:t>
            </a:r>
            <a:endParaRPr lang="en-US" altLang="zh-CN" sz="2000" dirty="0" smtClean="0"/>
          </a:p>
          <a:p>
            <a:r>
              <a:rPr lang="zh-CN" altLang="en-US" dirty="0" smtClean="0"/>
              <a:t>实现：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9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冒泡排序算法实现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23393" y="1052737"/>
            <a:ext cx="10753195" cy="5613845"/>
          </a:xfrm>
        </p:spPr>
        <p:txBody>
          <a:bodyPr/>
          <a:lstStyle/>
          <a:p>
            <a:r>
              <a:rPr lang="zh-CN" altLang="en-US" dirty="0" smtClean="0"/>
              <a:t>外层循环的规律：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轮查找都执行相同的“</a:t>
            </a:r>
            <a:r>
              <a:rPr lang="en-US" altLang="zh-CN" dirty="0" smtClean="0"/>
              <a:t>X</a:t>
            </a:r>
            <a:r>
              <a:rPr lang="zh-CN" altLang="en-US" dirty="0" smtClean="0"/>
              <a:t>代码段”：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外层循环三要素：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循环变量</a:t>
            </a:r>
            <a:r>
              <a:rPr lang="en-US" altLang="zh-CN" dirty="0" smtClean="0"/>
              <a:t>n</a:t>
            </a:r>
            <a:r>
              <a:rPr lang="zh-CN" altLang="en-US" dirty="0" smtClean="0"/>
              <a:t>：循环次数计数器</a:t>
            </a:r>
            <a:r>
              <a:rPr lang="zh-CN" altLang="en-US" dirty="0" smtClean="0"/>
              <a:t>，</a:t>
            </a:r>
            <a:r>
              <a:rPr lang="en-US" altLang="zh-CN" dirty="0" err="1"/>
              <a:t>var</a:t>
            </a:r>
            <a:r>
              <a:rPr lang="en-US" altLang="zh-CN" smtClean="0"/>
              <a:t> n=1</a:t>
            </a:r>
            <a:r>
              <a:rPr lang="zh-CN" altLang="en-US" smtClean="0"/>
              <a:t>，</a:t>
            </a:r>
            <a:r>
              <a:rPr lang="zh-CN" altLang="en-US" dirty="0" smtClean="0"/>
              <a:t>从第一次开始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/>
              <a:t> </a:t>
            </a:r>
            <a:r>
              <a:rPr lang="zh-CN" altLang="en-US" dirty="0" smtClean="0"/>
              <a:t>循环条件：第一轮比较，比较次数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元素个数</a:t>
            </a:r>
            <a:r>
              <a:rPr lang="en-US" altLang="zh-CN" dirty="0" smtClean="0"/>
              <a:t>-1</a:t>
            </a:r>
            <a:r>
              <a:rPr lang="zh-CN" altLang="en-US" dirty="0"/>
              <a:t>；</a:t>
            </a:r>
            <a:r>
              <a:rPr lang="zh-CN" altLang="en-US" dirty="0" smtClean="0"/>
              <a:t>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轮比较，比较次数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元素个数</a:t>
            </a:r>
            <a:r>
              <a:rPr lang="en-US" altLang="zh-CN" dirty="0"/>
              <a:t>-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。直到要比较的次数</a:t>
            </a:r>
            <a:r>
              <a:rPr lang="en-US" altLang="zh-CN" dirty="0" smtClean="0"/>
              <a:t>=0</a:t>
            </a:r>
            <a:r>
              <a:rPr lang="zh-CN" altLang="en-US" dirty="0" smtClean="0"/>
              <a:t>时，说明不必继续比较了，所以：外层循环的条件为：</a:t>
            </a:r>
            <a:r>
              <a:rPr lang="en-US" altLang="zh-CN" dirty="0" err="1" smtClean="0">
                <a:solidFill>
                  <a:srgbClr val="FF0000"/>
                </a:solidFill>
              </a:rPr>
              <a:t>cards.length</a:t>
            </a:r>
            <a:r>
              <a:rPr lang="en-US" altLang="zh-CN" dirty="0" smtClean="0">
                <a:solidFill>
                  <a:srgbClr val="FF0000"/>
                </a:solidFill>
              </a:rPr>
              <a:t>-n&gt;0</a:t>
            </a:r>
          </a:p>
        </p:txBody>
      </p:sp>
      <p:sp>
        <p:nvSpPr>
          <p:cNvPr id="3" name="矩形 2"/>
          <p:cNvSpPr/>
          <p:nvPr/>
        </p:nvSpPr>
        <p:spPr>
          <a:xfrm>
            <a:off x="1343472" y="1916832"/>
            <a:ext cx="4968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=0;i&lt;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cards.length-n;i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if(cards[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]&gt;cards[i+1]){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temp=cards[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cards[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]=cards[i+1];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cards[i+1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en-US" altLang="zh-CN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2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9207</TotalTime>
  <Words>1898</Words>
  <Application>Microsoft Office PowerPoint</Application>
  <PresentationFormat>宽屏</PresentationFormat>
  <Paragraphs>213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Office 主题</vt:lpstr>
      <vt:lpstr>数组冒泡排序算法（升序）</vt:lpstr>
      <vt:lpstr>数组冒泡排序算法（升序）</vt:lpstr>
      <vt:lpstr>冒泡排序算法实现</vt:lpstr>
      <vt:lpstr>冒泡排序算法实现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李大神仙</dc:creator>
  <cp:lastModifiedBy>dong zhang</cp:lastModifiedBy>
  <cp:revision>4071</cp:revision>
  <dcterms:modified xsi:type="dcterms:W3CDTF">2015-05-21T11:55:50Z</dcterms:modified>
</cp:coreProperties>
</file>