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31:3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31:25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0 145,'61'-2,"-30"1,0 0,0 3,28 4,-46-3,1 1,-1 0,9 5,-12-4,1-1,0-1,0 1,0-2,0 1,4-1,87 1,23-5,-9 0,-20 4,-5-1,23-4,-89-1,0-1,-1-1,0-2,0 0,15-8,4-1,-7 6,-24 8,-1-1,0 0,0 0,0-1,4-3,-15 8,1 0,-1 0,0 0,0-1,1 1,-1 0,0 0,0 0,1 0,-1-1,0 1,0 0,0 0,1 0,-1-1,0 1,0 0,0 0,0-1,0 1,1 0,-1 0,0-1,0 1,0 0,0 0,0-1,0 1,0 0,0-1,0 1,0 0,0 0,0-1,0 1,-10-5,-16 2,25 3,-17-2,0 0,1-2,-1 0,1-1,-1-1,-9-5,10 3,-1 2,1 0,-1 1,-1 1,1 1,-10-1,0 3,0 1,0 1,0 1,1 2,-1 1,-7 3,25-5</inkml:trace>
  <inkml:trace contextRef="#ctx0" brushRef="#br0" timeOffset="956.103">1294 167,'-4'0,"-6"4,0 6,-7 4,-5 1,-6 1,-2 2,-5 6,-4 3,1 1,2-1,8 0,5-5,1-3,2-4,3-4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40:36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3 155,'-1'68,"0"-14,4 35,-2-76,1-1,0 0,1 0,0 0,1 0,0-1,6 11,-10-21,1 1,0 0,1-1,-1 1,0-1,0 1,1-1,-1 1,1-1,-1 0,1 0,-1 0,1 0,0 0,0 0,-1 0,1-1,0 1,0-1,0 1,0-1,1 1,0-2,0 1,-1 0,1-1,0 0,0 1,-1-1,1 0,0 0,-1-1,1 1,-1-1,1 1,-1-1,1 0,5-5,0 0,0-1,-1 0,0-1,0 1,-1-1,3-6,26-57,-29 55,2 0,0 1,1 0,0 1,2 0,0 0,2-1,-7 9,0-1,0 0,-1 0,0 0,0-1,-1 1,1-6,21-66,-15 42,-4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46:43.0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189 1118,'0'1,"0"1,1-1,-1 0,0 0,1-1,-1 1,1 0,0 0,-1 0,1 0,0 0,-1 0,1-1,0 1,0 0,0-1,-1 1,1 0,0-1,1 1,25 12,-16-8,20 11,1-2,0-1,1-2,0-1,1-2,17 2,12-1,-1-4,1-2,10-3,323-1,-388 1,1 0,-1-1,1 0,-1 0,1-1,-1 0,0 0,0-1,0 0,0 0,-1-1,1 0,-1-1,0 0,0 0,0 0,-1-1,0 1,0-2,0 1,-1-1,0 0,0 0,-1 0,0 0,0-1,-1 0,1-2,6-16,-1-1,-2 0,-1 0,0-1,-2 0,-2 0,0 0,-2-15,1 10,2 0,4-17,3-36,-7 24,-2 15,3 0,7-32,-8 63,0 0,-1-1,-1 1,-1-1,0 9,0 0,-1 0,-1 0,1 1,-1-1,-1 0,1 1,-1-1,-2-1,-4-13,1 1,-5-21,8 24,0 0,-2 0,0 0,-1 1,-2-2,7 14,0 1,0-1,-1 1,0 0,1 0,-1 0,-1 0,1 1,0-1,-1 1,0 0,0 1,0-1,0 1,0 0,0 0,-1 1,1 0,-3-1,-25-1,0 1,0 1,-32 5,-13-1,-266-3,334 0,-1 1,1 0,-1 0,1 2,0-1,0 1,0 0,0 1,1 0,-1 1,1 0,0 0,1 1,-1 0,1 1,0 0,-1 1,-4 6,1 1,0 0,1 1,0 0,1 0,1 2,1-1,-6 17,6-12,-2 1,-1-1,0 0,-6 5,6-7,0 0,2 1,0 0,2 0,-1 4,-6 19,-122 306,127-323,2-3</inkml:trace>
  <inkml:trace contextRef="#ctx0" brushRef="#br0" timeOffset="2903.257">480 1516,'-21'0,"0"-1,1 2,-1 0,-16 4,30-4,0 1,0 0,0 1,0-1,1 1,-1 1,1-1,0 1,0 0,0 0,1 1,-5 4,-42 42,19-20,1 2,2 1,-2 5,24-28,2 0,-1 1,1 0,1 0,0 0,1 1,0 0,0 5,-3 24,-3 42,0 3,9-78,-7 41,1 24,6-60,0 0,2 1,0-1,0 0,2 0,0 0,3 8,-1-8,2-1,0-1,1 1,0-1,0-1,11 11,-6-6,0 1,6 11,-15-20,2-1,-1 0,1 0,0 0,0-1,1 1,0-2,3 3,13 8,1-2,2 1,11 6,-27-16,0 0,1 0,0-1,0 0,1-1,-1-1,1 1,-1-2,7 1,22-1,1-1,4-2,23-1,-13 5,-32-1,0-1,0 0,0-2,0 0,4-3,-21 4,0-1,0-1,1 1,-1-1,-1 0,1-1,0 1,-1-1,0 0,0-1,0 1,0-1,-1 0,0 0,0 0,0-1,0 1,-1-1,0 0,1-4,5-13,-2-1,0 0,-1 0,1-23,-1 14,1-5,-2 0,-1-1,-2 1,-2-1,-1 0,-5-24,4 55,0 0,-1 0,0 1,0-1,0 1,-1 0,0 0,0 0,-1 0,-1 0,-13-16,-1 1,-5-3,-33-36,44 42,0 0,2-1,0 0,1-1,2-1,-3-6,10 22,-1 0,1 0,-1 1,-1-1,1 1,-1 0,0 0,0 0,0 1,0-1,-1 1,0 0,0 0,0 1,-1-1,1 1,-1 0,0 1,1-1,-5 0,-72-26,-75-17,4 1,122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46:50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585 158,'-12'0,"0"1,-1 0,1 0,0 1,0 1,0 0,0 0,1 1,-10 5,-14 6,9-4,0 1,0 1,-19 14,39-23,-1 1,1 0,0 1,0-1,0 1,1 0,0 1,0-1,1 1,0 0,0 0,0 0,1 1,0-1,-1 7,-27 140,21-103,1 7,2 1,3 0,3 1,5 53,-1-91,2-1,0 1,1-1,1 0,2 1,5 17,-7-20,0 0,1-1,1 0,1-1,1 0,0 0,1-1,0-1,11 9,-7-6,1 0,1 0,0-2,4 2,-15-12,1-1,0-1,0 1,0-1,0-1,1 1,-1-2,1 1,0-1,5 0,11 1,1-1,0-1,0-2,-1-1,26-4,25-9,22-10,-86 22,-5 1,-1 1,0-1,0-1,1 1,-1-1,-1 0,1 0,0-1,0 0,-3 1,-1 1,0-1,0 1,0-1,0 0,0 0,0 0,-1 0,1 0,-1 0,0-1,0 1,0 0,0-1,-1 1,1-1,-1 1,0-1,10-97,2-54,-10 50,-2 3,10-46,-7 85,-2-1,-4 1,-7-45,7 75,2 19,-1 0,0 0,-1 0,-1 0,0 1,-1-1,0 1,1 6,0 0,0 0,0 0,-1 1,0-1,-1 1,1 0,-1 1,0 0,0 0,-1 0,0 0,-1 0,-26-15,17 9,0 1,-1 0,0 1,-1 1,0 1,-1 1,-48-16,44 14,1 0,-20-2,21 6</inkml:trace>
  <inkml:trace contextRef="#ctx0" brushRef="#br0" timeOffset="2919.518">480 1718,'-16'1,"0"0,0 1,0 1,0 1,0 0,1 1,0 0,-10 5,-46 13,44-15,0 1,-4 3,23-9,0 1,1 0,-1 1,1-1,0 1,1 1,-1-1,1 1,-1 2,-4 4,1 0,0 1,1 0,0 0,1 1,1 0,0 1,1-1,1 1,0 0,1 1,0-1,2 1,0 0,0 0,2 265,2-126,-2-145,1 0,-1 0,1 0,1 0,0 0,1 0,0 0,0 0,1-1,0 1,0-1,1 0,1-1,-1 1,2-1,-1 0,1 0,0-1,0 0,1 0,0-1,0 0,1 0,0-1,0 0,0-1,0 0,1 0,-1-1,10 2,14 1,-1 2,0 1,-1 2,25 12,25 12,10 0,-73-29,1 0,-1-1,1-1,0 0,0-1,1-2,4 0,28-1,36-4,-78 2,0 0,1 0,-1 0,0-2,0 1,0-1,-1 0,0-1,1 0,-2-1,1 0,-1 0,1-1,-2 0,1 0,-1-1,0 0,-1 0,2-3,4-8,0-1,-1 0,-1 0,-1-1,-1-1,0 1,-2-2,1-7,3-32,-3-1,-3 1,-3-1,-5-57,2 94,-1 1,0-1,-2 1,-1-1,-1 1,-8-16,10 29,0 0,-2 0,1 1,-1 0,-1 0,0 0,0 1,-1 0,0 1,-1 0,0 0,-1 1,-9-6,-80-42,21 12,-45-35,77 45,-1 3,-1 1,-2 3,-49-19,86 42,-2 0,1 0,0 1,-1 1,1 1,-1 0,1 1,-7 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47:01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721 95,'-6'-5,"0"0,0 1,-1-1,1 1,-1 1,0-1,0 1,-6-1,-61-16,53 15,-22-3,0 1,-1 3,0 1,0 2,1 2,-15 4,53-5,1 1,-1-1,1 1,-1 0,1 1,0-1,0 1,-1 0,1 0,0 0,0 0,1 1,-1-1,0 1,1 0,0 0,0 1,0-1,-2 3,0 3,0 0,0 0,1 1,0 0,1 0,0 0,-2 9,-44 147,31-112,2 1,2 1,-5 45,12-18,3 1,3-1,4 1,10 44,-10-108,0-1,2 1,1-1,0 0,1-1,3 4,-4-9,1-1,1 1,0-1,1-1,0 0,1 0,0-1,10 8,4 1,-10-6,1 0,1-1,0-1,0-1,13 6,8-2,1-1,-1-2,2-2,-1-1,1-2,1-1,-1-2,1-2,-1-2,26-4,-52 2,-1 0,0-1,1 0,-1-1,-1 0,1-1,-1 0,0-1,0-1,-1 1,0-1,0-1,-1 0,0-1,-1 1,1-3,-3 2,0-1,-1 1,-1-1,0 0,0 0,-1-1,0 0,6-18,28-106,-2-23,-13 59,-12 41,-3 0,-3-1,-2 1,-4-31,1 38,0 36,-1 0,-1 0,0 1,-1-1,0 1,-1 0,-1 0,0 1,-2 0,-4-9,-14-17,0 2,-31-34,40 51,0 0,0 1,-2 1,0 0,3 6</inkml:trace>
  <inkml:trace contextRef="#ctx0" brushRef="#br0" timeOffset="1789.373">826 1763,'-4'-1,"0"1,0-1,1 0,-1 0,0 0,1 0,-3-2,-15-4,-21 0,-1 2,0 2,-1 2,-41 4,-4-1,72-2,0 1,1 1,-1 1,1 0,0 1,0 1,0 0,0 1,1 1,0 1,0 0,0 1,7-3,-1-1,1 2,1-1,-1 1,1 0,0 1,1 0,0 0,0 0,0 1,1 0,1 0,-1 0,2 0,-1 1,1 0,1 0,-1 0,2 0,-1 2,0 43,4 32,0-16,-1-58,1 0,1 0,0 0,1-1,0 1,0-1,2 0,0-1,0 1,6 7,12 26,-10-17,64 122,-58-115,2-1,2-1,7 6,-20-26,0 0,1 0,1-2,0 1,1-2,0 1,0-2,1 0,0-1,1-1,0 0,0-1,1 0,8 1,15 3,-21-4,0-1,0-1,1 0,0-2,18 1,-33-3,-1 0,1-1,-1 1,1-1,-1 0,0 0,1-1,-1 1,0-1,0 0,0 0,0 0,0-1,-1 1,1-1,-1 0,1 0,-1 0,0 0,0-1,-1 1,1-1,-1 0,1 0,-1 0,0 0,-1 0,1-2,10-31,-3-1,-1-1,-2 1,1-35,6-31,51-258,0-1,-59 340,-2-1,-1 0,-1 1,0-1,-2 0,-1 0,-2-6,-2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8T08:47:10.1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751 251,'-149'-2,"-163"5,144 15,108-10,55-7,-1-1,1 1,0 0,0 1,0-1,-4 3,8-4,-1 1,1 0,0 0,-1 0,1 0,0 0,0 0,0 0,0 1,0-1,0 0,0 1,0-1,0 1,1-1,-1 0,0 1,1 0,-1-1,1 1,0-1,0 1,-1 1,0 25,1 0,4 28,0 3,-1 28,8 42,-7-100,1-1,2 1,1-1,1 0,1-1,7 11,-6-20,0-1,1 0,1-1,0-1,1 0,6 4,2 3,0 2,0 2,-10-10,9 13,3 0,13 11,-28-31,0 0,1-1,0-1,1 0,0 0,0-1,0 0,1-1,3 1,11 1,0 0,1-2,0-1,0-1,1-1,-1-1,0-2,16-2,-37 2,0 0,1 0,-1-1,0 0,0 0,0 0,-1-1,1 0,-1 0,1 0,-1-1,0 0,1 0,1-3,-1 0,0 0,0 0,0 0,-1-1,0 0,-1 0,2-4,5-17,-1-1,-1 0,-2 0,4-26,-9 42,18-122,-7-3,-3 34,-1-25,-8-86,-2 119,1 87,-1 0,0 0,0 0,-1 0,0 0,-1 0,0 0,0 1,-1 0,-1 0,0 0,0 0,0 0,-1 1,0 0,-1 1,0-1,-5-4,-9-5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6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6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5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的深入討論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應數四甲 林見達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E545E45-0701-4774-BFFC-7E9F217ECBF2}"/>
              </a:ext>
            </a:extLst>
          </p:cNvPr>
          <p:cNvSpPr txBox="1"/>
          <p:nvPr/>
        </p:nvSpPr>
        <p:spPr>
          <a:xfrm>
            <a:off x="695324" y="952500"/>
            <a:ext cx="73533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spydey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都跑太久炸掉了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8AAC79-73FF-47CE-BEE9-EE8E5B5E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723558"/>
            <a:ext cx="7205662" cy="4801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7600B943-1186-4996-B30F-C9563291DA16}"/>
                  </a:ext>
                </a:extLst>
              </p14:cNvPr>
              <p14:cNvContentPartPr/>
              <p14:nvPr/>
            </p14:nvContentPartPr>
            <p14:xfrm>
              <a:off x="10542885" y="1968660"/>
              <a:ext cx="515160" cy="95724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7600B943-1186-4996-B30F-C9563291D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3891" y="1959660"/>
                <a:ext cx="532788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56561CE-680F-41DE-9CAE-34FD07985669}"/>
                  </a:ext>
                </a:extLst>
              </p14:cNvPr>
              <p14:cNvContentPartPr/>
              <p14:nvPr/>
            </p14:nvContentPartPr>
            <p14:xfrm>
              <a:off x="9628485" y="3019500"/>
              <a:ext cx="403560" cy="1049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56561CE-680F-41DE-9CAE-34FD07985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9845" y="3010500"/>
                <a:ext cx="42120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EE353F29-6C3A-4218-8906-1721594D66E3}"/>
                  </a:ext>
                </a:extLst>
              </p14:cNvPr>
              <p14:cNvContentPartPr/>
              <p14:nvPr/>
            </p14:nvContentPartPr>
            <p14:xfrm>
              <a:off x="10523085" y="4156380"/>
              <a:ext cx="384840" cy="10335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EE353F29-6C3A-4218-8906-1721594D66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14085" y="4147377"/>
                <a:ext cx="402480" cy="105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5A8C3B36-E687-4656-916C-9FE6DB8BBCBC}"/>
                  </a:ext>
                </a:extLst>
              </p14:cNvPr>
              <p14:cNvContentPartPr/>
              <p14:nvPr/>
            </p14:nvContentPartPr>
            <p14:xfrm>
              <a:off x="5615925" y="5214780"/>
              <a:ext cx="338040" cy="4737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5A8C3B36-E687-4656-916C-9FE6DB8BBC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6925" y="5205780"/>
                <a:ext cx="35568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E237F-1720-4327-941E-AA70E02FE0DE}"/>
              </a:ext>
            </a:extLst>
          </p:cNvPr>
          <p:cNvSpPr txBox="1"/>
          <p:nvPr/>
        </p:nvSpPr>
        <p:spPr>
          <a:xfrm>
            <a:off x="695324" y="2771775"/>
            <a:ext cx="3666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5040</a:t>
            </a:r>
            <a:r>
              <a:rPr lang="zh-TW" altLang="en-US" sz="2000" dirty="0"/>
              <a:t> * </a:t>
            </a:r>
            <a:r>
              <a:rPr lang="en-US" altLang="zh-TW" sz="2000" dirty="0"/>
              <a:t>1440</a:t>
            </a:r>
            <a:r>
              <a:rPr lang="zh-TW" altLang="en-US" sz="2000" dirty="0"/>
              <a:t> * </a:t>
            </a:r>
            <a:r>
              <a:rPr lang="en-US" altLang="zh-TW" sz="2000" dirty="0"/>
              <a:t>378</a:t>
            </a:r>
            <a:r>
              <a:rPr lang="zh-TW" altLang="en-US" sz="2000" dirty="0"/>
              <a:t> * </a:t>
            </a:r>
            <a:r>
              <a:rPr lang="en-US" altLang="zh-TW" sz="2000" dirty="0"/>
              <a:t>99</a:t>
            </a:r>
            <a:r>
              <a:rPr lang="zh-TW" altLang="en-US" sz="2000" dirty="0"/>
              <a:t> * </a:t>
            </a:r>
            <a:r>
              <a:rPr lang="en-US" altLang="zh-TW" sz="2000" dirty="0"/>
              <a:t>8</a:t>
            </a:r>
            <a:r>
              <a:rPr lang="zh-TW" altLang="en-US" sz="2000" dirty="0"/>
              <a:t> *</a:t>
            </a:r>
            <a:r>
              <a:rPr lang="en-US" altLang="zh-TW" sz="2000" dirty="0"/>
              <a:t>3</a:t>
            </a:r>
            <a:r>
              <a:rPr lang="zh-TW" altLang="en-US" sz="2000" dirty="0"/>
              <a:t> *</a:t>
            </a:r>
            <a:r>
              <a:rPr lang="en-US" altLang="zh-TW" sz="2000" dirty="0"/>
              <a:t>1</a:t>
            </a:r>
          </a:p>
          <a:p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6518253772800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B0648A-43CC-4189-9953-8E5DB367570F}"/>
              </a:ext>
            </a:extLst>
          </p:cNvPr>
          <p:cNvSpPr txBox="1"/>
          <p:nvPr/>
        </p:nvSpPr>
        <p:spPr>
          <a:xfrm>
            <a:off x="646636" y="4383783"/>
            <a:ext cx="37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r>
              <a:rPr lang="zh-TW" altLang="en-US" sz="2400" dirty="0"/>
              <a:t> * </a:t>
            </a:r>
            <a:r>
              <a:rPr lang="en-US" altLang="zh-TW" sz="2400" dirty="0"/>
              <a:t>14</a:t>
            </a:r>
            <a:r>
              <a:rPr lang="zh-TW" altLang="en-US" sz="2400" dirty="0"/>
              <a:t> * </a:t>
            </a:r>
            <a:r>
              <a:rPr lang="en-US" altLang="zh-TW" sz="2400" dirty="0"/>
              <a:t>13</a:t>
            </a:r>
            <a:r>
              <a:rPr lang="zh-TW" altLang="en-US" sz="2400" dirty="0"/>
              <a:t> * </a:t>
            </a:r>
            <a:r>
              <a:rPr lang="en-US" altLang="zh-TW" sz="2400" dirty="0"/>
              <a:t>12</a:t>
            </a:r>
            <a:r>
              <a:rPr lang="zh-TW" altLang="en-US" sz="2400" dirty="0"/>
              <a:t> * </a:t>
            </a:r>
            <a:r>
              <a:rPr lang="en-US" altLang="zh-TW" sz="2400" dirty="0"/>
              <a:t>8</a:t>
            </a:r>
            <a:r>
              <a:rPr lang="zh-TW" altLang="en-US" sz="2400" dirty="0"/>
              <a:t> * </a:t>
            </a:r>
            <a:r>
              <a:rPr lang="en-US" altLang="zh-TW" sz="2400" dirty="0"/>
              <a:t>4</a:t>
            </a:r>
            <a:r>
              <a:rPr lang="zh-TW" altLang="en-US" sz="2400" dirty="0"/>
              <a:t> * </a:t>
            </a:r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=2935296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584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5186F0D-81E9-4983-B195-04AE34DD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007217"/>
            <a:ext cx="5762625" cy="43118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299AE92-D20C-4039-AB15-1E5186941D87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最大化分支求解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0942F3-358E-4165-B56E-EDFD9CFFE370}"/>
              </a:ext>
            </a:extLst>
          </p:cNvPr>
          <p:cNvSpPr txBox="1"/>
          <p:nvPr/>
        </p:nvSpPr>
        <p:spPr>
          <a:xfrm>
            <a:off x="1466850" y="2933700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平均值約在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上下</a:t>
            </a:r>
          </a:p>
        </p:txBody>
      </p:sp>
    </p:spTree>
    <p:extLst>
      <p:ext uri="{BB962C8B-B14F-4D97-AF65-F5344CB8AC3E}">
        <p14:creationId xmlns:p14="http://schemas.microsoft.com/office/powerpoint/2010/main" val="218236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86279D7-5F43-4B94-8AF2-93E814F8D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21"/>
          <a:stretch/>
        </p:blipFill>
        <p:spPr>
          <a:xfrm>
            <a:off x="514350" y="419041"/>
            <a:ext cx="9491663" cy="60199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5DE364-A98B-41D7-8F4C-5B1C886D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5" y="1451754"/>
            <a:ext cx="4705350" cy="528242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6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44533E9-CE89-41DD-9647-DB7A7F6D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6" y="422307"/>
            <a:ext cx="5885932" cy="61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0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AD92FA-19E3-4913-9C13-E0F45A5E4B1A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小結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73AA0F-BB77-42B1-81D2-26C11B6BBC47}"/>
              </a:ext>
            </a:extLst>
          </p:cNvPr>
          <p:cNvSpPr txBox="1"/>
          <p:nvPr/>
        </p:nvSpPr>
        <p:spPr>
          <a:xfrm>
            <a:off x="1052511" y="1282427"/>
            <a:ext cx="10815639" cy="188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雖然無法得知實際平均數，但可就目前資料大致推測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表內最大化分支解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表內全隨機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&gt;=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表內隨機解順序猜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表外隨機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表外隨機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mean = 2520.5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表外最大化分支相乘解 可能優於 表外最大化分支解 優於 表內最大化分支解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DC6DDC-303A-47C5-BA3D-05391C95C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25" t="81515"/>
          <a:stretch/>
        </p:blipFill>
        <p:spPr>
          <a:xfrm>
            <a:off x="1817893" y="4005316"/>
            <a:ext cx="9284874" cy="74353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ECFC1D5-762A-4587-9ECE-5CBC66881E1B}"/>
              </a:ext>
            </a:extLst>
          </p:cNvPr>
          <p:cNvSpPr txBox="1"/>
          <p:nvPr/>
        </p:nvSpPr>
        <p:spPr>
          <a:xfrm>
            <a:off x="3126580" y="493395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↑  </a:t>
            </a:r>
            <a:r>
              <a:rPr lang="zh-TW" altLang="en-US" dirty="0"/>
              <a:t>維基百科的說明，但我算出來的平均數好像都比上面結果好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有可能是為了避免最大值</a:t>
            </a:r>
            <a:r>
              <a:rPr lang="en-US" altLang="zh-TW" dirty="0"/>
              <a:t>(8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r>
              <a:rPr lang="zh-TW" altLang="en-US" dirty="0"/>
              <a:t>所以平均值上升</a:t>
            </a:r>
          </a:p>
        </p:txBody>
      </p:sp>
    </p:spTree>
    <p:extLst>
      <p:ext uri="{BB962C8B-B14F-4D97-AF65-F5344CB8AC3E}">
        <p14:creationId xmlns:p14="http://schemas.microsoft.com/office/powerpoint/2010/main" val="119578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90F41A-27F1-469F-8632-B046DC2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985837"/>
            <a:ext cx="6419850" cy="54578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FDF4510-8A30-46FC-B73B-BB5F49C38A10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題外話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關於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66B7B3-C04C-40B7-AC73-B3AA3BF7C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68" t="21449" r="4940" b="9668"/>
          <a:stretch/>
        </p:blipFill>
        <p:spPr>
          <a:xfrm>
            <a:off x="604836" y="2706154"/>
            <a:ext cx="4416059" cy="3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CC6D6-85E1-44E7-9593-9812F5A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28F4F-91EC-4356-9CDF-06770CB4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9E5C85-8DA7-4602-990C-93EC82EE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3825"/>
            <a:ext cx="107061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4709A8-96C2-4ECE-B27A-F32F27185F5D}"/>
              </a:ext>
            </a:extLst>
          </p:cNvPr>
          <p:cNvSpPr txBox="1"/>
          <p:nvPr/>
        </p:nvSpPr>
        <p:spPr>
          <a:xfrm>
            <a:off x="5114925" y="409070"/>
            <a:ext cx="6686446" cy="5762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好處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有免費的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GPU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可以用，甚至有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TPU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的暫存空間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兼具筆記本功能，以線上學習來說非常好用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可以直接將雲端硬碟的檔案讀取及寫入等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程式運行時不太會占用電腦空間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複製、轉傳檔案方便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類似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壞處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網路如果不穩定，斷接太久網頁會重整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圖片上傳功能還不穩定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、第三方網站的關係，檔案接送會需要一定時間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CC278F-0570-46E5-841F-AF1CD85FA805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題外話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關於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3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4709A8-96C2-4ECE-B27A-F32F27185F5D}"/>
              </a:ext>
            </a:extLst>
          </p:cNvPr>
          <p:cNvSpPr txBox="1"/>
          <p:nvPr/>
        </p:nvSpPr>
        <p:spPr>
          <a:xfrm>
            <a:off x="1238250" y="1225393"/>
            <a:ext cx="9715500" cy="534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跑小程式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小程式因為要再加上檔案接送的時間，理論上不會比本地的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Spyder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但因為程式較小，時間差異性並不大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跑大程式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理論上會比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Spyder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快，但如果網路不穩定，不穩定時間過久網頁會斷接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覺得尷尬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個人認為，目前適合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的使用時機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較適合檔案分享、小型程式測試及教學用途。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除非本地電腦效能不佳，否則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還是在本地電腦操作為佳。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有兩個以上程式必須於同一台電腦上執行的時候，可以用分頁多開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CC278F-0570-46E5-841F-AF1CD85FA805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題外話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關於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9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3B4163-B764-4929-BBF8-99AF8AFD2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2" t="4902"/>
          <a:stretch/>
        </p:blipFill>
        <p:spPr>
          <a:xfrm>
            <a:off x="4171950" y="348253"/>
            <a:ext cx="7658100" cy="62382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462A4-F2F9-41CD-8FF7-C83DB7A9C451}"/>
              </a:ext>
            </a:extLst>
          </p:cNvPr>
          <p:cNvSpPr txBox="1"/>
          <p:nvPr/>
        </p:nvSpPr>
        <p:spPr>
          <a:xfrm>
            <a:off x="523551" y="490617"/>
            <a:ext cx="263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3DA176F-8817-4DC4-921B-E966B1BA5DD9}"/>
                  </a:ext>
                </a:extLst>
              </p14:cNvPr>
              <p14:cNvContentPartPr/>
              <p14:nvPr/>
            </p14:nvContentPartPr>
            <p14:xfrm>
              <a:off x="-1124355" y="2999700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3DA176F-8817-4DC4-921B-E966B1BA5D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32995" y="29907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A5D29CE2-3BE1-4CFE-BF64-3A7C474E9836}"/>
              </a:ext>
            </a:extLst>
          </p:cNvPr>
          <p:cNvSpPr txBox="1"/>
          <p:nvPr/>
        </p:nvSpPr>
        <p:spPr>
          <a:xfrm>
            <a:off x="1063649" y="3729553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 = 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平均數約在</a:t>
            </a:r>
            <a:r>
              <a:rPr lang="en-US" altLang="zh-TW" dirty="0"/>
              <a:t>4.9</a:t>
            </a:r>
            <a:r>
              <a:rPr lang="zh-TW" altLang="en-US" dirty="0"/>
              <a:t>上下</a:t>
            </a:r>
          </a:p>
        </p:txBody>
      </p:sp>
    </p:spTree>
    <p:extLst>
      <p:ext uri="{BB962C8B-B14F-4D97-AF65-F5344CB8AC3E}">
        <p14:creationId xmlns:p14="http://schemas.microsoft.com/office/powerpoint/2010/main" val="81277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90AA05C-E9FA-4213-ACDC-3B56F821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64629"/>
            <a:ext cx="7241540" cy="63287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33EC6B-D9CE-45C5-AA05-FFF883F76205}"/>
              </a:ext>
            </a:extLst>
          </p:cNvPr>
          <p:cNvSpPr txBox="1"/>
          <p:nvPr/>
        </p:nvSpPr>
        <p:spPr>
          <a:xfrm>
            <a:off x="2405063" y="1197530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獲取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9DC306-DE38-4535-901C-7C098956F758}"/>
              </a:ext>
            </a:extLst>
          </p:cNvPr>
          <p:cNvSpPr/>
          <p:nvPr/>
        </p:nvSpPr>
        <p:spPr>
          <a:xfrm>
            <a:off x="3671887" y="1347787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0CCB4-751F-46B5-A245-1B7DD4320A77}"/>
              </a:ext>
            </a:extLst>
          </p:cNvPr>
          <p:cNvSpPr txBox="1"/>
          <p:nvPr/>
        </p:nvSpPr>
        <p:spPr>
          <a:xfrm>
            <a:off x="2047875" y="2102405"/>
            <a:ext cx="166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過濾資料組合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07BBB21-B38F-4046-8798-E179573FB98C}"/>
              </a:ext>
            </a:extLst>
          </p:cNvPr>
          <p:cNvSpPr/>
          <p:nvPr/>
        </p:nvSpPr>
        <p:spPr>
          <a:xfrm>
            <a:off x="3712369" y="2252662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AC2914-7E28-417A-9101-99ADEBF84DD6}"/>
              </a:ext>
            </a:extLst>
          </p:cNvPr>
          <p:cNvSpPr txBox="1"/>
          <p:nvPr/>
        </p:nvSpPr>
        <p:spPr>
          <a:xfrm>
            <a:off x="2405063" y="444555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主執行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80CBBAA-EBDC-4E6A-853A-FF8C3ADC1F6E}"/>
              </a:ext>
            </a:extLst>
          </p:cNvPr>
          <p:cNvSpPr/>
          <p:nvPr/>
        </p:nvSpPr>
        <p:spPr>
          <a:xfrm>
            <a:off x="3671887" y="4595812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F8EF35-39E5-4559-BEA1-DA5F42AA4CDF}"/>
              </a:ext>
            </a:extLst>
          </p:cNvPr>
          <p:cNvSpPr txBox="1"/>
          <p:nvPr/>
        </p:nvSpPr>
        <p:spPr>
          <a:xfrm>
            <a:off x="2200275" y="375761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使用的套件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4FCC37A-B17F-4C11-ABDB-751617F24481}"/>
              </a:ext>
            </a:extLst>
          </p:cNvPr>
          <p:cNvSpPr/>
          <p:nvPr/>
        </p:nvSpPr>
        <p:spPr>
          <a:xfrm>
            <a:off x="3671887" y="526018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189D20-5FA0-4DBB-B8B6-51FA31527397}"/>
              </a:ext>
            </a:extLst>
          </p:cNvPr>
          <p:cNvSpPr txBox="1"/>
          <p:nvPr/>
        </p:nvSpPr>
        <p:spPr>
          <a:xfrm>
            <a:off x="2068116" y="2674381"/>
            <a:ext cx="166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母體組合資料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CD3524F-A791-4F65-945F-5759AEEBA4E3}"/>
              </a:ext>
            </a:extLst>
          </p:cNvPr>
          <p:cNvSpPr/>
          <p:nvPr/>
        </p:nvSpPr>
        <p:spPr>
          <a:xfrm>
            <a:off x="3732610" y="2824638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5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2C4B3F3-1C01-4FBD-B068-38A682E0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506069"/>
            <a:ext cx="9891712" cy="34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2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166EC-6FD1-4299-B29C-3D750102D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5701" b="1755"/>
          <a:stretch/>
        </p:blipFill>
        <p:spPr>
          <a:xfrm>
            <a:off x="4286250" y="476250"/>
            <a:ext cx="7491412" cy="60293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BE690F-6308-4B41-A71F-B98DBAF0879C}"/>
              </a:ext>
            </a:extLst>
          </p:cNvPr>
          <p:cNvSpPr txBox="1"/>
          <p:nvPr/>
        </p:nvSpPr>
        <p:spPr>
          <a:xfrm>
            <a:off x="490536" y="643664"/>
            <a:ext cx="3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順序猜測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E83711-62DF-4C14-B573-FFACA7BF49BF}"/>
              </a:ext>
            </a:extLst>
          </p:cNvPr>
          <p:cNvSpPr txBox="1"/>
          <p:nvPr/>
        </p:nvSpPr>
        <p:spPr>
          <a:xfrm>
            <a:off x="490535" y="3514725"/>
            <a:ext cx="355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平均猜對次數似乎較前者的多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平均數約在</a:t>
            </a:r>
            <a:r>
              <a:rPr lang="en-US" altLang="zh-TW" dirty="0"/>
              <a:t>5.1</a:t>
            </a:r>
            <a:r>
              <a:rPr lang="zh-TW" altLang="en-US" dirty="0"/>
              <a:t>上下</a:t>
            </a:r>
          </a:p>
        </p:txBody>
      </p:sp>
    </p:spTree>
    <p:extLst>
      <p:ext uri="{BB962C8B-B14F-4D97-AF65-F5344CB8AC3E}">
        <p14:creationId xmlns:p14="http://schemas.microsoft.com/office/powerpoint/2010/main" val="27547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90AA05C-E9FA-4213-ACDC-3B56F821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64629"/>
            <a:ext cx="7241540" cy="63287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33EC6B-D9CE-45C5-AA05-FFF883F76205}"/>
              </a:ext>
            </a:extLst>
          </p:cNvPr>
          <p:cNvSpPr txBox="1"/>
          <p:nvPr/>
        </p:nvSpPr>
        <p:spPr>
          <a:xfrm>
            <a:off x="2405063" y="1197530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獲取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9DC306-DE38-4535-901C-7C098956F758}"/>
              </a:ext>
            </a:extLst>
          </p:cNvPr>
          <p:cNvSpPr/>
          <p:nvPr/>
        </p:nvSpPr>
        <p:spPr>
          <a:xfrm>
            <a:off x="3671887" y="1347787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0CCB4-751F-46B5-A245-1B7DD4320A77}"/>
              </a:ext>
            </a:extLst>
          </p:cNvPr>
          <p:cNvSpPr txBox="1"/>
          <p:nvPr/>
        </p:nvSpPr>
        <p:spPr>
          <a:xfrm>
            <a:off x="2047875" y="2102405"/>
            <a:ext cx="166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過濾資料組合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07BBB21-B38F-4046-8798-E179573FB98C}"/>
              </a:ext>
            </a:extLst>
          </p:cNvPr>
          <p:cNvSpPr/>
          <p:nvPr/>
        </p:nvSpPr>
        <p:spPr>
          <a:xfrm>
            <a:off x="3712369" y="2252662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AC2914-7E28-417A-9101-99ADEBF84DD6}"/>
              </a:ext>
            </a:extLst>
          </p:cNvPr>
          <p:cNvSpPr txBox="1"/>
          <p:nvPr/>
        </p:nvSpPr>
        <p:spPr>
          <a:xfrm>
            <a:off x="2405063" y="444555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主執行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80CBBAA-EBDC-4E6A-853A-FF8C3ADC1F6E}"/>
              </a:ext>
            </a:extLst>
          </p:cNvPr>
          <p:cNvSpPr/>
          <p:nvPr/>
        </p:nvSpPr>
        <p:spPr>
          <a:xfrm>
            <a:off x="3671887" y="4595812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F8EF35-39E5-4559-BEA1-DA5F42AA4CDF}"/>
              </a:ext>
            </a:extLst>
          </p:cNvPr>
          <p:cNvSpPr txBox="1"/>
          <p:nvPr/>
        </p:nvSpPr>
        <p:spPr>
          <a:xfrm>
            <a:off x="2200275" y="375761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使用的套件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4FCC37A-B17F-4C11-ABDB-751617F24481}"/>
              </a:ext>
            </a:extLst>
          </p:cNvPr>
          <p:cNvSpPr/>
          <p:nvPr/>
        </p:nvSpPr>
        <p:spPr>
          <a:xfrm>
            <a:off x="3671887" y="526018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189D20-5FA0-4DBB-B8B6-51FA31527397}"/>
              </a:ext>
            </a:extLst>
          </p:cNvPr>
          <p:cNvSpPr txBox="1"/>
          <p:nvPr/>
        </p:nvSpPr>
        <p:spPr>
          <a:xfrm>
            <a:off x="2068116" y="2674381"/>
            <a:ext cx="166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母體組合資料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CD3524F-A791-4F65-945F-5759AEEBA4E3}"/>
              </a:ext>
            </a:extLst>
          </p:cNvPr>
          <p:cNvSpPr/>
          <p:nvPr/>
        </p:nvSpPr>
        <p:spPr>
          <a:xfrm>
            <a:off x="3732610" y="2824638"/>
            <a:ext cx="5524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348F31-95A3-45BD-A153-A2B53CC74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00" b="10961"/>
          <a:stretch/>
        </p:blipFill>
        <p:spPr>
          <a:xfrm>
            <a:off x="480627" y="5510213"/>
            <a:ext cx="3628816" cy="297180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BF12F41E-F516-4159-AA26-649B0DDB6CD7}"/>
                  </a:ext>
                </a:extLst>
              </p14:cNvPr>
              <p14:cNvContentPartPr/>
              <p14:nvPr/>
            </p14:nvContentPartPr>
            <p14:xfrm>
              <a:off x="4648027" y="4790827"/>
              <a:ext cx="473760" cy="1598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BF12F41E-F516-4159-AA26-649B0DDB6C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9027" y="4782187"/>
                <a:ext cx="491400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01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B700EE-3264-40CE-AB04-3713AE73FC60}"/>
              </a:ext>
            </a:extLst>
          </p:cNvPr>
          <p:cNvSpPr txBox="1"/>
          <p:nvPr/>
        </p:nvSpPr>
        <p:spPr>
          <a:xfrm>
            <a:off x="604836" y="538889"/>
            <a:ext cx="637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用暴力破解法求平均值及標準差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CF7DC9-A17E-4C66-BC06-BA5DA9A26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44"/>
          <a:stretch/>
        </p:blipFill>
        <p:spPr>
          <a:xfrm>
            <a:off x="4472305" y="1312228"/>
            <a:ext cx="7000875" cy="51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2EAB20B-E67B-45B9-A9AA-CF79CF968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95"/>
          <a:stretch/>
        </p:blipFill>
        <p:spPr>
          <a:xfrm>
            <a:off x="3217829" y="276225"/>
            <a:ext cx="8366191" cy="612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CD460FC-6F36-4AB9-ACC1-4239CCBB21C0}"/>
                  </a:ext>
                </a:extLst>
              </p14:cNvPr>
              <p14:cNvContentPartPr/>
              <p14:nvPr/>
            </p14:nvContentPartPr>
            <p14:xfrm>
              <a:off x="3625845" y="983940"/>
              <a:ext cx="131400" cy="178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CD460FC-6F36-4AB9-ACC1-4239CCBB2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6845" y="974940"/>
                <a:ext cx="149040" cy="1965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2EEF32EA-E29B-4022-8B9B-E7FEA0A31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4068293"/>
            <a:ext cx="3167670" cy="3751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791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A88B6-A25F-44B8-BD1C-DD0BCD69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BC45EC-C4E9-4185-9843-2085CD1E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766762"/>
            <a:ext cx="110871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2549</TotalTime>
  <Words>413</Words>
  <Application>Microsoft Office PowerPoint</Application>
  <PresentationFormat>寬螢幕</PresentationFormat>
  <Paragraphs>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Calisto MT</vt:lpstr>
      <vt:lpstr>Wingdings 2</vt:lpstr>
      <vt:lpstr>石板</vt:lpstr>
      <vt:lpstr>幾a幾b的深入討論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JianDa</dc:creator>
  <cp:lastModifiedBy>林見達</cp:lastModifiedBy>
  <cp:revision>18</cp:revision>
  <dcterms:created xsi:type="dcterms:W3CDTF">2018-12-28T02:04:13Z</dcterms:created>
  <dcterms:modified xsi:type="dcterms:W3CDTF">2018-12-31T02:59:55Z</dcterms:modified>
</cp:coreProperties>
</file>