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7567329" y="280202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30522" y="2733656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26459" y="433900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05881" y="2803385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85984" y="44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房間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04788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開會結束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22630" y="2902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房間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313622" y="4726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14" name="內容版面配置區 13"/>
          <p:cNvSpPr txBox="1">
            <a:spLocks noGrp="1"/>
          </p:cNvSpPr>
          <p:nvPr>
            <p:ph idx="1"/>
          </p:nvPr>
        </p:nvSpPr>
        <p:spPr>
          <a:xfrm>
            <a:off x="3574739" y="1176234"/>
            <a:ext cx="48457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房間的狀態行為分析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67532" y="3080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空房</a:t>
            </a:r>
            <a:r>
              <a:rPr lang="zh-TW" altLang="en-US" dirty="0"/>
              <a:t>間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677150" y="30809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滿人</a:t>
            </a:r>
            <a:r>
              <a:rPr lang="zh-TW" altLang="en-US" dirty="0"/>
              <a:t>房間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276751" y="3265591"/>
            <a:ext cx="79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71116" y="3277417"/>
            <a:ext cx="64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54097" y="2879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指定管理</a:t>
            </a:r>
            <a:r>
              <a:rPr lang="zh-TW" altLang="en-US" dirty="0"/>
              <a:t>員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115702" y="30121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有管理員</a:t>
            </a:r>
            <a:endParaRPr lang="en-US" altLang="zh-TW" dirty="0" smtClean="0"/>
          </a:p>
          <a:p>
            <a:r>
              <a:rPr lang="zh-TW" altLang="en-US" dirty="0" smtClean="0"/>
              <a:t>的房間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43340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</a:t>
            </a:r>
            <a:r>
              <a:rPr lang="zh-TW" altLang="en-US" dirty="0"/>
              <a:t>客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360813" y="45420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剩管理員</a:t>
            </a:r>
            <a:endParaRPr lang="en-US" altLang="zh-TW" dirty="0" smtClean="0"/>
          </a:p>
          <a:p>
            <a:r>
              <a:rPr lang="zh-TW" altLang="en-US" dirty="0" smtClean="0"/>
              <a:t>的房間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585438" y="3277417"/>
            <a:ext cx="81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9038492" y="3277417"/>
            <a:ext cx="103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8" idx="2"/>
          </p:cNvCxnSpPr>
          <p:nvPr/>
        </p:nvCxnSpPr>
        <p:spPr>
          <a:xfrm>
            <a:off x="1547446" y="4865179"/>
            <a:ext cx="679013" cy="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900345" y="4911346"/>
            <a:ext cx="110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8327"/>
            <a:ext cx="10058400" cy="1609344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03"/>
            <a:ext cx="10515600" cy="44143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14" y="777589"/>
            <a:ext cx="10058400" cy="4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E5025-FD43-4BD0-92D7-558B7B9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189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使用者需求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163D4E-7142-4655-915C-C178DAB0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62193"/>
              </p:ext>
            </p:extLst>
          </p:nvPr>
        </p:nvGraphicFramePr>
        <p:xfrm>
          <a:off x="827689" y="1387803"/>
          <a:ext cx="10536621" cy="51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73">
                  <a:extLst>
                    <a:ext uri="{9D8B030D-6E8A-4147-A177-3AD203B41FA5}">
                      <a16:colId xmlns:a16="http://schemas.microsoft.com/office/drawing/2014/main" val="1969242525"/>
                    </a:ext>
                  </a:extLst>
                </a:gridCol>
                <a:gridCol w="5131676">
                  <a:extLst>
                    <a:ext uri="{9D8B030D-6E8A-4147-A177-3AD203B41FA5}">
                      <a16:colId xmlns:a16="http://schemas.microsoft.com/office/drawing/2014/main" val="642036974"/>
                    </a:ext>
                  </a:extLst>
                </a:gridCol>
                <a:gridCol w="3736428">
                  <a:extLst>
                    <a:ext uri="{9D8B030D-6E8A-4147-A177-3AD203B41FA5}">
                      <a16:colId xmlns:a16="http://schemas.microsoft.com/office/drawing/2014/main" val="1577308912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33033821"/>
                    </a:ext>
                  </a:extLst>
                </a:gridCol>
              </a:tblGrid>
              <a:tr h="33961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功能需求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72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會議主持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能夠管控房間權限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管理麥克風、視訊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查看歷史文檔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權限管控：密碼、會議室</a:t>
                      </a:r>
                      <a:r>
                        <a:rPr lang="en-US" altLang="zh-TW" sz="1400" dirty="0"/>
                        <a:t>id</a:t>
                      </a:r>
                      <a:r>
                        <a:rPr lang="zh-TW" altLang="en-US" sz="1400" dirty="0"/>
                        <a:t>、儲藏空間管控等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麥克風的切換、視訊畫面的切換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人員邀請、請離、封鎖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20396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會議記錄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能夠錄音、錄影、線上編輯文件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即時編輯、記錄會議內容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線上儲存歷史文件、會議錄音錄影檔案等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及時編輯文檔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3980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能夠多人編輯及管理，共同完成專案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即時傳輸、討論及基本互動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多人文字傳輸、共同編輯會議文件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文字、視訊、檔案、文件、影片即時傳輸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410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教師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學生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重要日程的公布欄，如考試日期、作業時程、開課日期等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即時教學白板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導師可以接收到學生詢問的問題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學生能下載教師的教學檔案，也能上傳課程作業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日曆日程、日期提醒、公佈欄、討論區、個人訊息、即時教學白板、檔案上傳及下載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735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直播主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能和粉絲互動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預告自己的直播日程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個人表情包、動態圖片、多人訊息欄、廣告、斗內功能等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3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49745"/>
              </p:ext>
            </p:extLst>
          </p:nvPr>
        </p:nvGraphicFramePr>
        <p:xfrm>
          <a:off x="1061183" y="70338"/>
          <a:ext cx="10058400" cy="679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139695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83420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57289767"/>
                    </a:ext>
                  </a:extLst>
                </a:gridCol>
              </a:tblGrid>
              <a:tr h="71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非功能需求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希望達到的目的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9036"/>
                  </a:ext>
                </a:extLst>
              </a:tr>
              <a:tr h="105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會議主持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公司主管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管理介面直覺，可讓人輕易上手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重要文件資安完善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能夠管控房間權限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管理麥克風、視訊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查看歷史文檔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134"/>
                  </a:ext>
                </a:extLst>
              </a:tr>
              <a:tr h="338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會議記錄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秘書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三秒內要能讀取出所有歷史文檔，並且所有檔案格式皆可讀取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能夠錄音、錄影、線上編輯文件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即時編輯、記錄會議內容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18313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一般使用者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軟體安裝簡便，不要吃太多電腦系統效能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能夠多人編輯及管理，共同完成專案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即時傳輸、討論及基本互動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3624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教師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學生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文法及算式除錯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重要日程的公布欄，如考試日期、作業時程、開課日期等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即時教學白板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導師可以接收到學生詢問的問題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學生能下載教師的教學檔案，也能上傳課程作業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4106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直播主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減少麥克風雜訊，視訊不要有延遲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能和粉絲互動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預告自己的直播日程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5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435960" cy="72870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DFD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92469" y="1521068"/>
            <a:ext cx="2180492" cy="113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92469" y="3534508"/>
            <a:ext cx="1213339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292469" y="4123592"/>
            <a:ext cx="1213339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50731" y="3648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房客個資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87828" y="2760756"/>
            <a:ext cx="111310" cy="6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92469" y="190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邀請房客進入房間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149970" y="1591408"/>
            <a:ext cx="1969477" cy="1063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66493" y="193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線上開會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6629400" y="17760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82154" y="2505808"/>
            <a:ext cx="1327638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96456" y="195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587263" y="2088172"/>
            <a:ext cx="41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33746" y="2123342"/>
            <a:ext cx="39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827477" y="1694717"/>
            <a:ext cx="15298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60929" y="3446585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9050215" y="3405554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9709804" y="2655276"/>
            <a:ext cx="0" cy="5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132885" y="2140927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554915" y="3965331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827477" y="193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彙整會議資料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074894" y="3739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879747" y="3763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匯出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1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54606" cy="75508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762" y="1793632"/>
            <a:ext cx="1951392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877" y="1793631"/>
            <a:ext cx="2197577" cy="320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32177" y="1793631"/>
            <a:ext cx="2139461" cy="32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6682" y="1899139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帳密</a:t>
            </a:r>
            <a:endParaRPr lang="en-US" altLang="zh-TW" dirty="0" smtClean="0"/>
          </a:p>
          <a:p>
            <a:r>
              <a:rPr lang="zh-TW" altLang="en-US" dirty="0" smtClean="0"/>
              <a:t>暱稱</a:t>
            </a:r>
            <a:endParaRPr lang="en-US" altLang="zh-TW" dirty="0" smtClean="0"/>
          </a:p>
          <a:p>
            <a:r>
              <a:rPr lang="zh-TW" altLang="en-US" dirty="0" smtClean="0"/>
              <a:t>討論內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50016" y="1899139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編輯房客名</a:t>
            </a:r>
            <a:r>
              <a:rPr lang="zh-TW" altLang="en-US" dirty="0"/>
              <a:t>單</a:t>
            </a:r>
            <a:endParaRPr lang="en-US" altLang="zh-TW" dirty="0" smtClean="0"/>
          </a:p>
          <a:p>
            <a:r>
              <a:rPr lang="zh-TW" altLang="en-US" dirty="0" smtClean="0"/>
              <a:t>調整房客發言順</a:t>
            </a:r>
            <a:r>
              <a:rPr lang="zh-TW" altLang="en-US" dirty="0"/>
              <a:t>序</a:t>
            </a:r>
            <a:endParaRPr lang="en-US" altLang="zh-TW" dirty="0" smtClean="0"/>
          </a:p>
          <a:p>
            <a:r>
              <a:rPr lang="zh-TW" altLang="en-US" dirty="0" smtClean="0"/>
              <a:t>管理會議</a:t>
            </a:r>
            <a:r>
              <a:rPr lang="zh-TW" altLang="en-US" dirty="0"/>
              <a:t>房間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9258" y="1899139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會議內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r>
              <a:rPr lang="zh-TW" altLang="en-US" dirty="0" smtClean="0"/>
              <a:t>文件檔案</a:t>
            </a:r>
            <a:endParaRPr lang="en-US" altLang="zh-TW" dirty="0" smtClean="0"/>
          </a:p>
          <a:p>
            <a:r>
              <a:rPr lang="zh-TW" altLang="en-US" dirty="0" smtClean="0"/>
              <a:t>開會日</a:t>
            </a:r>
            <a:r>
              <a:rPr lang="zh-TW" altLang="en-US" dirty="0"/>
              <a:t>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73913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818235" y="31211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給予個資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2773913" y="3024554"/>
            <a:ext cx="163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605454" y="3024554"/>
            <a:ext cx="172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030234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對</a:t>
            </a:r>
            <a:r>
              <a:rPr lang="zh-TW" altLang="en-US" dirty="0"/>
              <a:t>一</a:t>
            </a:r>
          </a:p>
        </p:txBody>
      </p:sp>
      <p:cxnSp>
        <p:nvCxnSpPr>
          <p:cNvPr id="35" name="肘形接點 34"/>
          <p:cNvCxnSpPr/>
          <p:nvPr/>
        </p:nvCxnSpPr>
        <p:spPr>
          <a:xfrm flipV="1">
            <a:off x="2074985" y="484632"/>
            <a:ext cx="3587261" cy="1308999"/>
          </a:xfrm>
          <a:prstGeom prst="bentConnector3">
            <a:avLst>
              <a:gd name="adj1" fmla="val 3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endCxn id="6" idx="0"/>
          </p:cNvCxnSpPr>
          <p:nvPr/>
        </p:nvCxnSpPr>
        <p:spPr>
          <a:xfrm>
            <a:off x="5675185" y="484632"/>
            <a:ext cx="3726723" cy="1308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223664" y="484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236603" y="115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672193" y="31046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</p:spTree>
    <p:extLst>
      <p:ext uri="{BB962C8B-B14F-4D97-AF65-F5344CB8AC3E}">
        <p14:creationId xmlns:p14="http://schemas.microsoft.com/office/powerpoint/2010/main" val="2268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526592"/>
              </p:ext>
            </p:extLst>
          </p:nvPr>
        </p:nvGraphicFramePr>
        <p:xfrm>
          <a:off x="1078767" y="818295"/>
          <a:ext cx="10058400" cy="52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5745430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7045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63617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81814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252834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60614220"/>
                    </a:ext>
                  </a:extLst>
                </a:gridCol>
              </a:tblGrid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FOREIGN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 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87235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7148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CHAR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20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8007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PROGRAM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500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0" y="342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房客實體屬性定義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0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341</TotalTime>
  <Words>629</Words>
  <Application>Microsoft Office PowerPoint</Application>
  <PresentationFormat>寬螢幕</PresentationFormat>
  <Paragraphs>130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標楷體</vt:lpstr>
      <vt:lpstr>Rockwell</vt:lpstr>
      <vt:lpstr>Rockwell Condensed</vt:lpstr>
      <vt:lpstr>Wingdings</vt:lpstr>
      <vt:lpstr>木刻字型</vt:lpstr>
      <vt:lpstr>線上會議APP</vt:lpstr>
      <vt:lpstr>組員</vt:lpstr>
      <vt:lpstr>功能</vt:lpstr>
      <vt:lpstr>PowerPoint 簡報</vt:lpstr>
      <vt:lpstr>使用者需求</vt:lpstr>
      <vt:lpstr>PowerPoint 簡報</vt:lpstr>
      <vt:lpstr>DFD</vt:lpstr>
      <vt:lpstr>ERD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張晏銘</cp:lastModifiedBy>
  <cp:revision>52</cp:revision>
  <dcterms:created xsi:type="dcterms:W3CDTF">2020-08-05T02:50:06Z</dcterms:created>
  <dcterms:modified xsi:type="dcterms:W3CDTF">2020-09-02T02:41:04Z</dcterms:modified>
</cp:coreProperties>
</file>