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277B-6EEB-4537-BA44-C76B47A32278}" type="datetimeFigureOut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657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277B-6EEB-4537-BA44-C76B47A32278}" type="datetimeFigureOut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3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277B-6EEB-4537-BA44-C76B47A32278}" type="datetimeFigureOut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91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277B-6EEB-4537-BA44-C76B47A32278}" type="datetimeFigureOut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126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C5C277B-6EEB-4537-BA44-C76B47A32278}" type="datetimeFigureOut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231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277B-6EEB-4537-BA44-C76B47A32278}" type="datetimeFigureOut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576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277B-6EEB-4537-BA44-C76B47A32278}" type="datetimeFigureOut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50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277B-6EEB-4537-BA44-C76B47A32278}" type="datetimeFigureOut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810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277B-6EEB-4537-BA44-C76B47A32278}" type="datetimeFigureOut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318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277B-6EEB-4537-BA44-C76B47A32278}" type="datetimeFigureOut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62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277B-6EEB-4537-BA44-C76B47A32278}" type="datetimeFigureOut">
              <a:rPr lang="zh-TW" altLang="en-US" smtClean="0"/>
              <a:t>2020/8/5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90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C5C277B-6EEB-4537-BA44-C76B47A32278}" type="datetimeFigureOut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21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3ACF2E-3661-4EE9-B71C-F078B4061B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線上會議</a:t>
            </a:r>
            <a:r>
              <a:rPr lang="en-US" altLang="zh-TW" dirty="0"/>
              <a:t>APP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6FB3A33-80D9-4AFB-AB5D-2D7AC9B453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677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03553B-F0AC-4E88-9998-B0818F65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組員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C13E4B-CD3B-4CE3-891C-0CE0E0509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張晏銘</a:t>
            </a:r>
            <a:endParaRPr lang="en-US" altLang="zh-TW" sz="2400" dirty="0"/>
          </a:p>
          <a:p>
            <a:r>
              <a:rPr lang="zh-TW" altLang="en-US" sz="2400" dirty="0"/>
              <a:t>林見達</a:t>
            </a:r>
            <a:endParaRPr lang="en-US" altLang="zh-TW" sz="2400" dirty="0"/>
          </a:p>
          <a:p>
            <a:r>
              <a:rPr lang="zh-TW" altLang="en-US" sz="2400" dirty="0"/>
              <a:t>李宇堂</a:t>
            </a:r>
            <a:endParaRPr lang="en-US" altLang="zh-TW" sz="2400" dirty="0"/>
          </a:p>
          <a:p>
            <a:r>
              <a:rPr lang="zh-TW" altLang="en-US" sz="2400" dirty="0"/>
              <a:t>卜擇平</a:t>
            </a:r>
          </a:p>
        </p:txBody>
      </p:sp>
    </p:spTree>
    <p:extLst>
      <p:ext uri="{BB962C8B-B14F-4D97-AF65-F5344CB8AC3E}">
        <p14:creationId xmlns:p14="http://schemas.microsoft.com/office/powerpoint/2010/main" val="2321090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B8B0C2-96C5-44B1-8EB2-F6B467341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8609AA-4FBA-4F01-918F-EEEBC6843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44424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zh-TW" altLang="en-US" sz="2400" dirty="0"/>
              <a:t>即時傳輸：文字、視訊、檔案、文件、影片即時傳輸</a:t>
            </a:r>
            <a:endParaRPr lang="en-US" altLang="zh-TW" sz="2400" dirty="0"/>
          </a:p>
          <a:p>
            <a:pPr marL="514350" indent="-514350">
              <a:buAutoNum type="arabicPeriod"/>
            </a:pPr>
            <a:r>
              <a:rPr lang="zh-TW" altLang="en-US" sz="2400" dirty="0"/>
              <a:t>線上儲存：歷史文件、會議錄音錄影檔案等</a:t>
            </a:r>
            <a:endParaRPr lang="en-US" altLang="zh-TW" sz="2400" dirty="0"/>
          </a:p>
          <a:p>
            <a:pPr marL="514350" indent="-514350">
              <a:buAutoNum type="arabicPeriod"/>
            </a:pPr>
            <a:r>
              <a:rPr lang="zh-TW" altLang="en-US" sz="2400" dirty="0"/>
              <a:t>麥克風：切換</a:t>
            </a:r>
            <a:r>
              <a:rPr lang="en-US" altLang="zh-TW" sz="2400" dirty="0"/>
              <a:t>/</a:t>
            </a:r>
            <a:r>
              <a:rPr lang="zh-TW" altLang="en-US" sz="2400" dirty="0"/>
              <a:t>靜音</a:t>
            </a:r>
            <a:r>
              <a:rPr lang="en-US" altLang="zh-TW" sz="2400" dirty="0"/>
              <a:t>/</a:t>
            </a:r>
            <a:r>
              <a:rPr lang="zh-TW" altLang="en-US" sz="2400" dirty="0"/>
              <a:t>輪流使用</a:t>
            </a:r>
            <a:endParaRPr lang="en-US" altLang="zh-TW" sz="2400" dirty="0"/>
          </a:p>
          <a:p>
            <a:pPr marL="514350" indent="-514350">
              <a:buAutoNum type="arabicPeriod"/>
            </a:pPr>
            <a:r>
              <a:rPr lang="zh-TW" altLang="en-US" sz="2400" dirty="0"/>
              <a:t>多人編輯及管理：多人文字傳輸、共同編輯會議文件</a:t>
            </a:r>
            <a:endParaRPr lang="en-US" altLang="zh-TW" sz="2400" dirty="0"/>
          </a:p>
          <a:p>
            <a:pPr marL="514350" indent="-514350">
              <a:buAutoNum type="arabicPeriod"/>
            </a:pPr>
            <a:r>
              <a:rPr lang="zh-TW" altLang="en-US" sz="2400" dirty="0"/>
              <a:t>隱私</a:t>
            </a:r>
            <a:r>
              <a:rPr lang="en-US" altLang="zh-TW" sz="2400" dirty="0"/>
              <a:t>/</a:t>
            </a:r>
            <a:r>
              <a:rPr lang="zh-TW" altLang="en-US" sz="2400" dirty="0"/>
              <a:t>安全管控：密碼、會議室</a:t>
            </a:r>
            <a:r>
              <a:rPr lang="en-US" altLang="zh-TW" sz="2400" dirty="0"/>
              <a:t>id</a:t>
            </a:r>
            <a:r>
              <a:rPr lang="zh-TW" altLang="en-US" sz="2400" dirty="0"/>
              <a:t>、儲藏空間管控等</a:t>
            </a:r>
            <a:endParaRPr lang="en-US" altLang="zh-TW" sz="2400" dirty="0"/>
          </a:p>
          <a:p>
            <a:pPr marL="514350" indent="-514350">
              <a:buAutoNum type="arabicPeriod"/>
            </a:pPr>
            <a:r>
              <a:rPr lang="zh-TW" altLang="en-US" sz="2400" dirty="0"/>
              <a:t>互動功能：表情、動態圖片、私人訊息、邀請功能等</a:t>
            </a:r>
            <a:endParaRPr lang="en-US" altLang="zh-TW" sz="2400" dirty="0"/>
          </a:p>
          <a:p>
            <a:pPr marL="514350" indent="-514350">
              <a:buAutoNum type="arabicPeriod"/>
            </a:pPr>
            <a:r>
              <a:rPr lang="zh-TW" altLang="en-US" sz="2400" dirty="0"/>
              <a:t>日曆：能標註重要的開會日程，並提醒會議成員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4168553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TM03090434[[fn=木刻字型]]</Template>
  <TotalTime>31</TotalTime>
  <Words>108</Words>
  <Application>Microsoft Office PowerPoint</Application>
  <PresentationFormat>寬螢幕</PresentationFormat>
  <Paragraphs>14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Rockwell</vt:lpstr>
      <vt:lpstr>Rockwell Condensed</vt:lpstr>
      <vt:lpstr>Wingdings</vt:lpstr>
      <vt:lpstr>木刻字型</vt:lpstr>
      <vt:lpstr>線上會議APP</vt:lpstr>
      <vt:lpstr>組員</vt:lpstr>
      <vt:lpstr>功能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線上會議APP</dc:title>
  <dc:creator>林見達</dc:creator>
  <cp:lastModifiedBy>林見達</cp:lastModifiedBy>
  <cp:revision>10</cp:revision>
  <dcterms:created xsi:type="dcterms:W3CDTF">2020-08-05T02:50:06Z</dcterms:created>
  <dcterms:modified xsi:type="dcterms:W3CDTF">2020-08-05T03:21:25Z</dcterms:modified>
</cp:coreProperties>
</file>