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3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2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3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7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9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5C277B-6EEB-4537-BA44-C76B47A32278}" type="datetimeFigureOut">
              <a:rPr lang="zh-TW" altLang="en-US" smtClean="0"/>
              <a:t>2020/8/19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FEB93A1-442F-430A-BA52-E54C7CC1E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CF2E-3661-4EE9-B71C-F078B4061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線上會議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FB3A33-80D9-4AFB-AB5D-2D7AC9B45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6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3553B-F0AC-4E88-9998-B0818F65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13E4B-CD3B-4CE3-891C-0CE0E05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張晏銘</a:t>
            </a:r>
            <a:endParaRPr lang="en-US" altLang="zh-TW" sz="2400" dirty="0"/>
          </a:p>
          <a:p>
            <a:r>
              <a:rPr lang="zh-TW" altLang="en-US" sz="2400" dirty="0"/>
              <a:t>林見達</a:t>
            </a:r>
            <a:endParaRPr lang="en-US" altLang="zh-TW" sz="2400" dirty="0"/>
          </a:p>
          <a:p>
            <a:r>
              <a:rPr lang="zh-TW" altLang="en-US" sz="2400" dirty="0"/>
              <a:t>李宇堂</a:t>
            </a:r>
            <a:endParaRPr lang="en-US" altLang="zh-TW" sz="2400" dirty="0"/>
          </a:p>
          <a:p>
            <a:r>
              <a:rPr lang="zh-TW" altLang="en-US" sz="2400" dirty="0"/>
              <a:t>卜擇平</a:t>
            </a:r>
          </a:p>
        </p:txBody>
      </p:sp>
    </p:spTree>
    <p:extLst>
      <p:ext uri="{BB962C8B-B14F-4D97-AF65-F5344CB8AC3E}">
        <p14:creationId xmlns:p14="http://schemas.microsoft.com/office/powerpoint/2010/main" val="232109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8B0C2-96C5-44B1-8EB2-F6B4673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8327"/>
            <a:ext cx="10058400" cy="1609344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609AA-4FBA-4F01-918F-EEEBC684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103"/>
            <a:ext cx="10515600" cy="44143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即時傳輸：文字、視訊、檔案、文件、影片即時傳輸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線上儲存：歷史文件、會議錄音錄影檔案等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麥克風：切換</a:t>
            </a:r>
            <a:r>
              <a:rPr lang="en-US" altLang="zh-TW" sz="2400" dirty="0"/>
              <a:t>/</a:t>
            </a:r>
            <a:r>
              <a:rPr lang="zh-TW" altLang="en-US" sz="2400" dirty="0"/>
              <a:t>靜音</a:t>
            </a:r>
            <a:r>
              <a:rPr lang="en-US" altLang="zh-TW" sz="2400" dirty="0"/>
              <a:t>/</a:t>
            </a:r>
            <a:r>
              <a:rPr lang="zh-TW" altLang="en-US" sz="2400" dirty="0"/>
              <a:t>輪流使用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多人編輯及管理：多人文字傳輸、共同編輯會議文件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隱私</a:t>
            </a:r>
            <a:r>
              <a:rPr lang="en-US" altLang="zh-TW" sz="2400" dirty="0"/>
              <a:t>/</a:t>
            </a:r>
            <a:r>
              <a:rPr lang="zh-TW" altLang="en-US" sz="2400" dirty="0"/>
              <a:t>安全管控：密碼、會議室</a:t>
            </a:r>
            <a:r>
              <a:rPr lang="en-US" altLang="zh-TW" sz="2400" dirty="0"/>
              <a:t>id</a:t>
            </a:r>
            <a:r>
              <a:rPr lang="zh-TW" altLang="en-US" sz="2400" dirty="0"/>
              <a:t>、儲藏空間管控等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互動功能：表情、動態圖片、私人訊息、邀請功能等</a:t>
            </a:r>
            <a:endParaRPr lang="en-US" altLang="zh-TW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dirty="0"/>
              <a:t>日曆：能標註重要的開會日程，並提醒會議成員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6855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E5025-FD43-4BD0-92D7-558B7B9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6189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使用者需求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D163D4E-7142-4655-915C-C178DAB05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007065"/>
              </p:ext>
            </p:extLst>
          </p:nvPr>
        </p:nvGraphicFramePr>
        <p:xfrm>
          <a:off x="827689" y="1387803"/>
          <a:ext cx="10536621" cy="512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73">
                  <a:extLst>
                    <a:ext uri="{9D8B030D-6E8A-4147-A177-3AD203B41FA5}">
                      <a16:colId xmlns:a16="http://schemas.microsoft.com/office/drawing/2014/main" val="1969242525"/>
                    </a:ext>
                  </a:extLst>
                </a:gridCol>
                <a:gridCol w="5131676">
                  <a:extLst>
                    <a:ext uri="{9D8B030D-6E8A-4147-A177-3AD203B41FA5}">
                      <a16:colId xmlns:a16="http://schemas.microsoft.com/office/drawing/2014/main" val="642036974"/>
                    </a:ext>
                  </a:extLst>
                </a:gridCol>
                <a:gridCol w="3736428">
                  <a:extLst>
                    <a:ext uri="{9D8B030D-6E8A-4147-A177-3AD203B41FA5}">
                      <a16:colId xmlns:a16="http://schemas.microsoft.com/office/drawing/2014/main" val="1577308912"/>
                    </a:ext>
                  </a:extLst>
                </a:gridCol>
                <a:gridCol w="528144">
                  <a:extLst>
                    <a:ext uri="{9D8B030D-6E8A-4147-A177-3AD203B41FA5}">
                      <a16:colId xmlns:a16="http://schemas.microsoft.com/office/drawing/2014/main" val="233033821"/>
                    </a:ext>
                  </a:extLst>
                </a:gridCol>
              </a:tblGrid>
              <a:tr h="339615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希望達到的目的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需求功能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472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會議主持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公司主管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能夠管控房間權限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管理麥克風、視訊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查看歷史文檔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權限管控：密碼、會議室</a:t>
                      </a:r>
                      <a:r>
                        <a:rPr lang="en-US" altLang="zh-TW" sz="1400" dirty="0"/>
                        <a:t>id</a:t>
                      </a:r>
                      <a:r>
                        <a:rPr lang="zh-TW" altLang="en-US" sz="1400" dirty="0"/>
                        <a:t>、儲藏空間管控等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麥克風的切換、視訊畫面的切換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人員邀請、請離、封鎖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20396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會議記錄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秘書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能夠錄音、錄影、線上編輯文件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即時編輯、記錄會議內容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線上儲存歷史文件、會議錄音錄影檔案等</a:t>
                      </a:r>
                      <a:endParaRPr lang="en-US" altLang="zh-TW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及時編輯文檔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3980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一般使用者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能夠多人編輯及管理，共同完成專案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即時傳輸、討論及基本互動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多人文字傳輸、共同編輯會議文件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文字、視訊、檔案、文件、影片即時傳輸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4106"/>
                  </a:ext>
                </a:extLst>
              </a:tr>
              <a:tr h="1129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教師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學生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重要日程的公布欄，如考試日期、作業時程、開課日期等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即時教學白板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導師可以接收到學生詢問的問題</a:t>
                      </a:r>
                      <a:endParaRPr lang="en-US" altLang="zh-TW" sz="14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學生能下載教師的教學檔案，也能上傳課程作業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日曆日程、日期提醒、公佈欄、討論區、個人訊息、即時教學白板、檔案上傳及下載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735"/>
                  </a:ext>
                </a:extLst>
              </a:tr>
              <a:tr h="773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直播主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能和粉絲互動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TW" altLang="en-US" sz="1400" dirty="0"/>
                        <a:t>預告自己的直播日程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400" dirty="0"/>
                        <a:t>個人表情包、動態圖片、多人訊息欄、廣告、斗內功能等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1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3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99</TotalTime>
  <Words>334</Words>
  <Application>Microsoft Office PowerPoint</Application>
  <PresentationFormat>寬螢幕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木刻字型</vt:lpstr>
      <vt:lpstr>線上會議APP</vt:lpstr>
      <vt:lpstr>組員</vt:lpstr>
      <vt:lpstr>功能</vt:lpstr>
      <vt:lpstr>使用者需求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線上會議APP</dc:title>
  <dc:creator>林見達</dc:creator>
  <cp:lastModifiedBy>林見達</cp:lastModifiedBy>
  <cp:revision>37</cp:revision>
  <dcterms:created xsi:type="dcterms:W3CDTF">2020-08-05T02:50:06Z</dcterms:created>
  <dcterms:modified xsi:type="dcterms:W3CDTF">2020-08-19T03:26:52Z</dcterms:modified>
</cp:coreProperties>
</file>