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CF2E-3661-4EE9-B71C-F078B406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線上會議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FB3A33-80D9-4AFB-AB5D-2D7AC9B45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7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7567329" y="2802024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30522" y="2733656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26459" y="4339004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005881" y="2803385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85984" y="44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刪除</a:t>
            </a:r>
            <a:r>
              <a:rPr lang="zh-TW" altLang="en-US" dirty="0"/>
              <a:t>房間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004788" y="2802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開會結束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22630" y="2902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房間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313622" y="4726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結束</a:t>
            </a:r>
          </a:p>
        </p:txBody>
      </p:sp>
      <p:sp>
        <p:nvSpPr>
          <p:cNvPr id="14" name="內容版面配置區 13"/>
          <p:cNvSpPr txBox="1">
            <a:spLocks noGrp="1"/>
          </p:cNvSpPr>
          <p:nvPr>
            <p:ph idx="1"/>
          </p:nvPr>
        </p:nvSpPr>
        <p:spPr>
          <a:xfrm>
            <a:off x="3574739" y="1176234"/>
            <a:ext cx="484572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房間的狀態行為分析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467532" y="3080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空房</a:t>
            </a:r>
            <a:r>
              <a:rPr lang="zh-TW" altLang="en-US" dirty="0"/>
              <a:t>間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677150" y="30809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滿人</a:t>
            </a:r>
            <a:r>
              <a:rPr lang="zh-TW" altLang="en-US" dirty="0"/>
              <a:t>房間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276751" y="3265591"/>
            <a:ext cx="79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71116" y="3277417"/>
            <a:ext cx="644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54097" y="2879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指定管理</a:t>
            </a:r>
            <a:r>
              <a:rPr lang="zh-TW" altLang="en-US" dirty="0"/>
              <a:t>員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115702" y="30121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有管理員</a:t>
            </a:r>
            <a:endParaRPr lang="en-US" altLang="zh-TW" dirty="0" smtClean="0"/>
          </a:p>
          <a:p>
            <a:r>
              <a:rPr lang="zh-TW" altLang="en-US" dirty="0" smtClean="0"/>
              <a:t>的房間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443340" y="2802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邀請房</a:t>
            </a:r>
            <a:r>
              <a:rPr lang="zh-TW" altLang="en-US" dirty="0"/>
              <a:t>客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360813" y="45420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剩管理員</a:t>
            </a:r>
            <a:endParaRPr lang="en-US" altLang="zh-TW" dirty="0" smtClean="0"/>
          </a:p>
          <a:p>
            <a:r>
              <a:rPr lang="zh-TW" altLang="en-US" dirty="0" smtClean="0"/>
              <a:t>的房間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585438" y="3277417"/>
            <a:ext cx="81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9038492" y="3277417"/>
            <a:ext cx="103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8" idx="2"/>
          </p:cNvCxnSpPr>
          <p:nvPr/>
        </p:nvCxnSpPr>
        <p:spPr>
          <a:xfrm>
            <a:off x="1547446" y="4865179"/>
            <a:ext cx="679013" cy="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900345" y="4911346"/>
            <a:ext cx="110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2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6192" y="131885"/>
            <a:ext cx="3675185" cy="623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41377" y="131885"/>
            <a:ext cx="3666392" cy="6224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79530" y="272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16339" y="272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房間成</a:t>
            </a:r>
            <a:r>
              <a:rPr lang="zh-TW" altLang="en-US" dirty="0"/>
              <a:t>員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229701" y="5269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刪除</a:t>
            </a:r>
            <a:r>
              <a:rPr lang="zh-TW" altLang="en-US" dirty="0"/>
              <a:t>房間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139151" y="4413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開會結束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07161" y="8183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房間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460533" y="5931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結束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347171" y="3602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</a:t>
            </a:r>
            <a:r>
              <a:rPr lang="zh-TW" altLang="en-US" dirty="0"/>
              <a:t>會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14285" y="1704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指定管理</a:t>
            </a:r>
            <a:r>
              <a:rPr lang="zh-TW" altLang="en-US" dirty="0"/>
              <a:t>員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3235607" y="2667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邀請房</a:t>
            </a:r>
            <a:r>
              <a:rPr lang="zh-TW" altLang="en-US" dirty="0"/>
              <a:t>客</a:t>
            </a:r>
          </a:p>
        </p:txBody>
      </p:sp>
      <p:cxnSp>
        <p:nvCxnSpPr>
          <p:cNvPr id="33" name="直線單箭頭接點 32"/>
          <p:cNvCxnSpPr>
            <a:endCxn id="24" idx="0"/>
          </p:cNvCxnSpPr>
          <p:nvPr/>
        </p:nvCxnSpPr>
        <p:spPr>
          <a:xfrm>
            <a:off x="3783698" y="1274885"/>
            <a:ext cx="1" cy="42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4" idx="2"/>
            <a:endCxn id="26" idx="0"/>
          </p:cNvCxnSpPr>
          <p:nvPr/>
        </p:nvCxnSpPr>
        <p:spPr>
          <a:xfrm>
            <a:off x="3783699" y="2074002"/>
            <a:ext cx="5906" cy="59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1" idx="1"/>
          </p:cNvCxnSpPr>
          <p:nvPr/>
        </p:nvCxnSpPr>
        <p:spPr>
          <a:xfrm>
            <a:off x="4519246" y="2873828"/>
            <a:ext cx="2827925" cy="9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17" idx="0"/>
          </p:cNvCxnSpPr>
          <p:nvPr/>
        </p:nvCxnSpPr>
        <p:spPr>
          <a:xfrm>
            <a:off x="7693149" y="4088423"/>
            <a:ext cx="0" cy="32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7" idx="1"/>
            <a:endCxn id="16" idx="3"/>
          </p:cNvCxnSpPr>
          <p:nvPr/>
        </p:nvCxnSpPr>
        <p:spPr>
          <a:xfrm flipH="1">
            <a:off x="4337697" y="4598561"/>
            <a:ext cx="2801454" cy="85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6" idx="2"/>
          </p:cNvCxnSpPr>
          <p:nvPr/>
        </p:nvCxnSpPr>
        <p:spPr>
          <a:xfrm flipH="1">
            <a:off x="3783698" y="5638489"/>
            <a:ext cx="1" cy="47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69277" y="457171"/>
            <a:ext cx="476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/>
              <a:t>企</a:t>
            </a:r>
            <a:endParaRPr lang="en-US" altLang="zh-TW" sz="5400" dirty="0" smtClean="0"/>
          </a:p>
          <a:p>
            <a:r>
              <a:rPr lang="zh-TW" altLang="en-US" sz="5400" dirty="0" smtClean="0"/>
              <a:t>業</a:t>
            </a:r>
            <a:endParaRPr lang="en-US" altLang="zh-TW" sz="5400" dirty="0" smtClean="0"/>
          </a:p>
          <a:p>
            <a:r>
              <a:rPr lang="zh-TW" altLang="en-US" sz="5400" dirty="0" smtClean="0"/>
              <a:t>流</a:t>
            </a:r>
            <a:endParaRPr lang="en-US" altLang="zh-TW" sz="5400" dirty="0" smtClean="0"/>
          </a:p>
          <a:p>
            <a:r>
              <a:rPr lang="zh-TW" altLang="en-US" sz="5400" dirty="0" smtClean="0"/>
              <a:t>程</a:t>
            </a:r>
            <a:endParaRPr lang="en-US" altLang="zh-TW" sz="5400" dirty="0" smtClean="0"/>
          </a:p>
          <a:p>
            <a:r>
              <a:rPr lang="zh-TW" altLang="en-US" sz="5400" dirty="0" smtClean="0"/>
              <a:t>分</a:t>
            </a:r>
            <a:endParaRPr lang="en-US" altLang="zh-TW" sz="5400" dirty="0" smtClean="0"/>
          </a:p>
          <a:p>
            <a:r>
              <a:rPr lang="zh-TW" altLang="en-US" sz="5400" dirty="0" smtClean="0"/>
              <a:t>析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48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3553B-F0AC-4E88-9998-B0818F65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13E4B-CD3B-4CE3-891C-0CE0E05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張晏銘</a:t>
            </a:r>
            <a:endParaRPr lang="en-US" altLang="zh-TW" sz="2400" dirty="0"/>
          </a:p>
          <a:p>
            <a:r>
              <a:rPr lang="zh-TW" altLang="en-US" sz="2400" dirty="0"/>
              <a:t>林見達</a:t>
            </a:r>
            <a:endParaRPr lang="en-US" altLang="zh-TW" sz="2400" dirty="0"/>
          </a:p>
          <a:p>
            <a:r>
              <a:rPr lang="zh-TW" altLang="en-US" sz="2400" dirty="0"/>
              <a:t>李宇堂</a:t>
            </a:r>
            <a:endParaRPr lang="en-US" altLang="zh-TW" sz="2400" dirty="0"/>
          </a:p>
          <a:p>
            <a:r>
              <a:rPr lang="zh-TW" altLang="en-US" sz="2400" dirty="0"/>
              <a:t>卜擇平</a:t>
            </a:r>
          </a:p>
        </p:txBody>
      </p:sp>
    </p:spTree>
    <p:extLst>
      <p:ext uri="{BB962C8B-B14F-4D97-AF65-F5344CB8AC3E}">
        <p14:creationId xmlns:p14="http://schemas.microsoft.com/office/powerpoint/2010/main" val="23210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8B0C2-96C5-44B1-8EB2-F6B4673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8327"/>
            <a:ext cx="10058400" cy="1609344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609AA-4FBA-4F01-918F-EEEBC684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103"/>
            <a:ext cx="10515600" cy="44143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即時傳輸：文字、視訊、檔案、文件、影片即時傳輸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線上儲存：歷史文件、會議錄音錄影檔案等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麥克風：切換</a:t>
            </a:r>
            <a:r>
              <a:rPr lang="en-US" altLang="zh-TW" sz="2400" dirty="0"/>
              <a:t>/</a:t>
            </a:r>
            <a:r>
              <a:rPr lang="zh-TW" altLang="en-US" sz="2400" dirty="0"/>
              <a:t>靜音</a:t>
            </a:r>
            <a:r>
              <a:rPr lang="en-US" altLang="zh-TW" sz="2400" dirty="0"/>
              <a:t>/</a:t>
            </a:r>
            <a:r>
              <a:rPr lang="zh-TW" altLang="en-US" sz="2400" dirty="0"/>
              <a:t>輪流使用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多人編輯及管理：多人文字傳輸、共同編輯會議文件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隱私</a:t>
            </a:r>
            <a:r>
              <a:rPr lang="en-US" altLang="zh-TW" sz="2400" dirty="0"/>
              <a:t>/</a:t>
            </a:r>
            <a:r>
              <a:rPr lang="zh-TW" altLang="en-US" sz="2400" dirty="0"/>
              <a:t>安全管控：密碼、會議室</a:t>
            </a:r>
            <a:r>
              <a:rPr lang="en-US" altLang="zh-TW" sz="2400" dirty="0"/>
              <a:t>id</a:t>
            </a:r>
            <a:r>
              <a:rPr lang="zh-TW" altLang="en-US" sz="2400" dirty="0"/>
              <a:t>、儲藏空間管控等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互動功能：表情、動態圖片、私人訊息、邀請功能等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日曆：能標註重要的開會日程，並提醒會議成員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6855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14" y="777589"/>
            <a:ext cx="10058400" cy="49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6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E5025-FD43-4BD0-92D7-558B7B9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61895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使用者需求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D163D4E-7142-4655-915C-C178DAB0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62193"/>
              </p:ext>
            </p:extLst>
          </p:nvPr>
        </p:nvGraphicFramePr>
        <p:xfrm>
          <a:off x="827689" y="1387803"/>
          <a:ext cx="10536621" cy="516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73">
                  <a:extLst>
                    <a:ext uri="{9D8B030D-6E8A-4147-A177-3AD203B41FA5}">
                      <a16:colId xmlns:a16="http://schemas.microsoft.com/office/drawing/2014/main" val="1969242525"/>
                    </a:ext>
                  </a:extLst>
                </a:gridCol>
                <a:gridCol w="5131676">
                  <a:extLst>
                    <a:ext uri="{9D8B030D-6E8A-4147-A177-3AD203B41FA5}">
                      <a16:colId xmlns:a16="http://schemas.microsoft.com/office/drawing/2014/main" val="642036974"/>
                    </a:ext>
                  </a:extLst>
                </a:gridCol>
                <a:gridCol w="3736428">
                  <a:extLst>
                    <a:ext uri="{9D8B030D-6E8A-4147-A177-3AD203B41FA5}">
                      <a16:colId xmlns:a16="http://schemas.microsoft.com/office/drawing/2014/main" val="1577308912"/>
                    </a:ext>
                  </a:extLst>
                </a:gridCol>
                <a:gridCol w="528144">
                  <a:extLst>
                    <a:ext uri="{9D8B030D-6E8A-4147-A177-3AD203B41FA5}">
                      <a16:colId xmlns:a16="http://schemas.microsoft.com/office/drawing/2014/main" val="233033821"/>
                    </a:ext>
                  </a:extLst>
                </a:gridCol>
              </a:tblGrid>
              <a:tr h="339615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希望達到的目的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功能需求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72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會議主持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公司主管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能夠管控房間權限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管理麥克風、視訊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查看歷史文檔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權限管控：密碼、會議室</a:t>
                      </a:r>
                      <a:r>
                        <a:rPr lang="en-US" altLang="zh-TW" sz="1400" dirty="0"/>
                        <a:t>id</a:t>
                      </a:r>
                      <a:r>
                        <a:rPr lang="zh-TW" altLang="en-US" sz="1400" dirty="0"/>
                        <a:t>、儲藏空間管控等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麥克風的切換、視訊畫面的切換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人員邀請、請離、封鎖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20396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會議記錄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秘書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能夠錄音、錄影、線上編輯文件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即時編輯、記錄會議內容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線上儲存歷史文件、會議錄音錄影檔案等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及時編輯文檔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3980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一般使用者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能夠多人編輯及管理，共同完成專案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即時傳輸、討論及基本互動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多人文字傳輸、共同編輯會議文件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文字、視訊、檔案、文件、影片即時傳輸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410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教師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學生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重要日程的公布欄，如考試日期、作業時程、開課日期等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即時教學白板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導師可以接收到學生詢問的問題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學生能下載教師的教學檔案，也能上傳課程作業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日曆日程、日期提醒、公佈欄、討論區、個人訊息、即時教學白板、檔案上傳及下載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735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直播主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能和粉絲互動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預告自己的直播日程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個人表情包、動態圖片、多人訊息欄、廣告、斗內功能等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3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949745"/>
              </p:ext>
            </p:extLst>
          </p:nvPr>
        </p:nvGraphicFramePr>
        <p:xfrm>
          <a:off x="1061183" y="70338"/>
          <a:ext cx="10058400" cy="679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139695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8342060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57289767"/>
                    </a:ext>
                  </a:extLst>
                </a:gridCol>
              </a:tblGrid>
              <a:tr h="712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使用者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非功能需求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希望達到的目的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9036"/>
                  </a:ext>
                </a:extLst>
              </a:tr>
              <a:tr h="105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會議主持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公司主管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管理介面直覺，可讓人輕易上手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重要文件資安完善</a:t>
                      </a:r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能夠管控房間權限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管理麥克風、視訊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查看歷史文檔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5134"/>
                  </a:ext>
                </a:extLst>
              </a:tr>
              <a:tr h="338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會議記錄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秘書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三秒內要能讀取出所有歷史文檔，並且所有檔案格式皆可讀取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能夠錄音、錄影、線上編輯文件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即時編輯、記錄會議內容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18313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一般使用者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軟體安裝簡便，不要吃太多電腦系統效能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能夠多人編輯及管理，共同完成專案</a:t>
                      </a:r>
                      <a:endParaRPr lang="en-US" altLang="zh-TW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即時傳輸、討論及基本互動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23624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教師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學生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文法及算式除錯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重要日程的公布欄，如考試日期、作業時程、開課日期等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即時教學白板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導師可以接收到學生詢問的問題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學生能下載教師的教學檔案，也能上傳課程作業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4106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直播主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減少麥克風雜訊，視訊不要有延遲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能和粉絲互動</a:t>
                      </a:r>
                      <a:endParaRPr lang="en-US" altLang="zh-TW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預告自己的直播日程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5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435960" cy="72870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DFD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92469" y="1521068"/>
            <a:ext cx="2180492" cy="113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292469" y="3534508"/>
            <a:ext cx="1213339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292469" y="4123592"/>
            <a:ext cx="1213339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50731" y="36487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房客個資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787828" y="2760756"/>
            <a:ext cx="111310" cy="68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292469" y="190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邀請房客進入房間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149970" y="1591408"/>
            <a:ext cx="1969477" cy="1063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466493" y="1938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線上開會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6629400" y="17760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682154" y="2505808"/>
            <a:ext cx="1327638" cy="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96456" y="195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會議資訊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587263" y="2088172"/>
            <a:ext cx="413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233746" y="2123342"/>
            <a:ext cx="39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827477" y="1694717"/>
            <a:ext cx="15298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860929" y="3446585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9050215" y="3405554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9709804" y="2655276"/>
            <a:ext cx="0" cy="56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8132885" y="2140927"/>
            <a:ext cx="5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554915" y="3965331"/>
            <a:ext cx="36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827477" y="1938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彙整會議資料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9074894" y="3739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儲存</a:t>
            </a:r>
            <a:r>
              <a:rPr lang="zh-TW" altLang="en-US" dirty="0" smtClean="0"/>
              <a:t>會議資料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879747" y="3763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匯出</a:t>
            </a:r>
            <a:r>
              <a:rPr lang="zh-TW" altLang="en-US" dirty="0" smtClean="0"/>
              <a:t>會議資料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15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54606" cy="75508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ERD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9762" y="1793632"/>
            <a:ext cx="1951392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7877" y="1793631"/>
            <a:ext cx="2197577" cy="320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32177" y="1793631"/>
            <a:ext cx="2139461" cy="320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6682" y="1899139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帳密</a:t>
            </a:r>
            <a:endParaRPr lang="en-US" altLang="zh-TW" dirty="0" smtClean="0"/>
          </a:p>
          <a:p>
            <a:r>
              <a:rPr lang="zh-TW" altLang="en-US" dirty="0" smtClean="0"/>
              <a:t>暱稱</a:t>
            </a:r>
            <a:endParaRPr lang="en-US" altLang="zh-TW" dirty="0" smtClean="0"/>
          </a:p>
          <a:p>
            <a:r>
              <a:rPr lang="zh-TW" altLang="en-US" dirty="0" smtClean="0"/>
              <a:t>討論內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50016" y="1899139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</a:t>
            </a:r>
            <a:r>
              <a:rPr lang="zh-TW" altLang="en-US" dirty="0"/>
              <a:t>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編輯房客名</a:t>
            </a:r>
            <a:r>
              <a:rPr lang="zh-TW" altLang="en-US" dirty="0"/>
              <a:t>單</a:t>
            </a:r>
            <a:endParaRPr lang="en-US" altLang="zh-TW" dirty="0" smtClean="0"/>
          </a:p>
          <a:p>
            <a:r>
              <a:rPr lang="zh-TW" altLang="en-US" dirty="0" smtClean="0"/>
              <a:t>調整房客發言順</a:t>
            </a:r>
            <a:r>
              <a:rPr lang="zh-TW" altLang="en-US" dirty="0"/>
              <a:t>序</a:t>
            </a:r>
            <a:endParaRPr lang="en-US" altLang="zh-TW" dirty="0" smtClean="0"/>
          </a:p>
          <a:p>
            <a:r>
              <a:rPr lang="zh-TW" altLang="en-US" dirty="0" smtClean="0"/>
              <a:t>管理會議</a:t>
            </a:r>
            <a:r>
              <a:rPr lang="zh-TW" altLang="en-US" dirty="0"/>
              <a:t>房間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469258" y="1899139"/>
            <a:ext cx="1175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會議資訊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會議內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r>
              <a:rPr lang="zh-TW" altLang="en-US" dirty="0" smtClean="0"/>
              <a:t>文件檔案</a:t>
            </a:r>
            <a:endParaRPr lang="en-US" altLang="zh-TW" dirty="0" smtClean="0"/>
          </a:p>
          <a:p>
            <a:r>
              <a:rPr lang="zh-TW" altLang="en-US" dirty="0" smtClean="0"/>
              <a:t>開會日</a:t>
            </a:r>
            <a:r>
              <a:rPr lang="zh-TW" altLang="en-US" dirty="0"/>
              <a:t>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73913" y="2510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多對</a:t>
            </a:r>
            <a:r>
              <a:rPr lang="zh-TW" altLang="en-US" dirty="0"/>
              <a:t>一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818235" y="31211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給予個資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2773913" y="3024554"/>
            <a:ext cx="163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605454" y="3024554"/>
            <a:ext cx="1726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030234" y="2510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</a:t>
            </a:r>
            <a:r>
              <a:rPr lang="zh-TW" altLang="en-US" dirty="0" smtClean="0"/>
              <a:t>對</a:t>
            </a:r>
            <a:r>
              <a:rPr lang="zh-TW" altLang="en-US" dirty="0"/>
              <a:t>一</a:t>
            </a:r>
          </a:p>
        </p:txBody>
      </p:sp>
      <p:cxnSp>
        <p:nvCxnSpPr>
          <p:cNvPr id="35" name="肘形接點 34"/>
          <p:cNvCxnSpPr/>
          <p:nvPr/>
        </p:nvCxnSpPr>
        <p:spPr>
          <a:xfrm flipV="1">
            <a:off x="2074985" y="484632"/>
            <a:ext cx="3587261" cy="1308999"/>
          </a:xfrm>
          <a:prstGeom prst="bentConnector3">
            <a:avLst>
              <a:gd name="adj1" fmla="val 3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endCxn id="6" idx="0"/>
          </p:cNvCxnSpPr>
          <p:nvPr/>
        </p:nvCxnSpPr>
        <p:spPr>
          <a:xfrm>
            <a:off x="5675185" y="484632"/>
            <a:ext cx="3726723" cy="1308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223664" y="484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多對</a:t>
            </a:r>
            <a:r>
              <a:rPr lang="zh-TW" altLang="en-US" dirty="0"/>
              <a:t>一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236603" y="1152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給予會議內</a:t>
            </a:r>
            <a:r>
              <a:rPr lang="zh-TW" altLang="en-US" dirty="0"/>
              <a:t>容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672193" y="31046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給予會議內</a:t>
            </a:r>
            <a:r>
              <a:rPr lang="zh-TW" altLang="en-US" dirty="0"/>
              <a:t>容</a:t>
            </a:r>
          </a:p>
        </p:txBody>
      </p:sp>
    </p:spTree>
    <p:extLst>
      <p:ext uri="{BB962C8B-B14F-4D97-AF65-F5344CB8AC3E}">
        <p14:creationId xmlns:p14="http://schemas.microsoft.com/office/powerpoint/2010/main" val="2268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526592"/>
              </p:ext>
            </p:extLst>
          </p:nvPr>
        </p:nvGraphicFramePr>
        <p:xfrm>
          <a:off x="1078767" y="818295"/>
          <a:ext cx="10058400" cy="523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5745430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7045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636179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381814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2528341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60614220"/>
                    </a:ext>
                  </a:extLst>
                </a:gridCol>
              </a:tblGrid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FOREIGN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 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87235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V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ID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9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7148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CHAR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20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8007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PROGRAM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V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ID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9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5002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72000" y="3429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房客實體屬性定義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20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349</TotalTime>
  <Words>650</Words>
  <Application>Microsoft Office PowerPoint</Application>
  <PresentationFormat>寬螢幕</PresentationFormat>
  <Paragraphs>145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標楷體</vt:lpstr>
      <vt:lpstr>Rockwell</vt:lpstr>
      <vt:lpstr>Rockwell Condensed</vt:lpstr>
      <vt:lpstr>Wingdings</vt:lpstr>
      <vt:lpstr>木刻字型</vt:lpstr>
      <vt:lpstr>線上會議APP</vt:lpstr>
      <vt:lpstr>組員</vt:lpstr>
      <vt:lpstr>功能</vt:lpstr>
      <vt:lpstr>PowerPoint 簡報</vt:lpstr>
      <vt:lpstr>使用者需求</vt:lpstr>
      <vt:lpstr>PowerPoint 簡報</vt:lpstr>
      <vt:lpstr>DFD</vt:lpstr>
      <vt:lpstr>ERD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線上會議APP</dc:title>
  <dc:creator>林見達</dc:creator>
  <cp:lastModifiedBy>張晏銘</cp:lastModifiedBy>
  <cp:revision>54</cp:revision>
  <dcterms:created xsi:type="dcterms:W3CDTF">2020-08-05T02:50:06Z</dcterms:created>
  <dcterms:modified xsi:type="dcterms:W3CDTF">2020-09-02T03:05:58Z</dcterms:modified>
</cp:coreProperties>
</file>