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8683" r:id="rId3"/>
    <p:sldId id="257" r:id="rId4"/>
    <p:sldId id="259" r:id="rId5"/>
    <p:sldId id="262" r:id="rId6"/>
    <p:sldId id="8682" r:id="rId7"/>
    <p:sldId id="8666" r:id="rId8"/>
    <p:sldId id="8663" r:id="rId9"/>
    <p:sldId id="8681" r:id="rId10"/>
    <p:sldId id="8664" r:id="rId11"/>
    <p:sldId id="263" r:id="rId12"/>
    <p:sldId id="8669" r:id="rId13"/>
    <p:sldId id="26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1"/>
    <a:srgbClr val="212A39"/>
    <a:srgbClr val="34425A"/>
    <a:srgbClr val="465A7A"/>
    <a:srgbClr val="FFC637"/>
    <a:srgbClr val="DCA56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>
        <p:scale>
          <a:sx n="79" d="100"/>
          <a:sy n="79" d="100"/>
        </p:scale>
        <p:origin x="-3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03-ED6A-4B07-A740-296B01E3AEC5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0F08-5CA5-4FF4-B957-98B30195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7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8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0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5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2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4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0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1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1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91BCB9-6496-427E-BD0C-7EA22E1E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178BC1-9CB0-472A-9712-4C4799F2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CDA1D2-E769-4196-9A4D-4C47A2FA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E092BB-1395-4F50-A10A-EF91ACDC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6D53EA-6CDE-46F3-A2CA-CEB7173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FD2027-EB7D-4259-A929-8EE38E8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316D408-B563-4267-A2DB-3AB8F159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E83E6BB-626F-4F0A-B310-AFA9AB2B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7252CE3-1E3C-4A5D-B80B-B4DAEB53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440A71-050F-4729-BAA2-1B160597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06EBA36-1067-4D31-971C-6F23B712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5D0ED12-1C34-454E-AACC-6E5E5974C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4C59660-E306-47C7-940D-E5546410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415B8A-FA50-452E-B54B-E0BB0E15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B383B9-9535-4353-B58A-CD118E1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7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283F1C-DDB9-4783-8A31-E41782C6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451A98-B78D-4E21-BF31-F2D3439D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CE89C4-E3E1-449E-A423-983FE4B5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DA8506-8830-47FF-BD0B-6A85B64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46EA389-E347-4EB1-82A8-9206F8B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3907DA-129C-488E-8FC3-F4CD76E3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1CED98-7C33-4FF9-8B14-48175133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C93535-B6DB-423C-99E2-1B8099A8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42A22D-1D2F-4277-92E1-F70ABEE8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ACD5BA-1D48-4CC2-969D-4C486635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7D5E38-094F-44DB-A17D-1942DF98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68055BC-148D-4BC1-860D-CFFCC9CE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9CD7FDD-F1BF-4959-9DC2-2473A443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116C0AA-C5C8-4E5B-9683-0C455BA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931C3C3-1CBD-4DBB-887B-F39C04B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000B59-CD58-4C47-BFD9-A4B4B47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15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9D44CF-5F21-4C5D-9F56-80BCBDC4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72BC3DB-8A9C-4390-AAD9-6FE5401B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87B5950-4AF2-480D-B819-858F1A12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1C1D392-0CCD-4790-AFCF-E5A0DBD2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F00A90C-2D78-4802-A369-AB35E2BF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9D7E5C3-D26A-4C55-A387-2133528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E2B5732-9AFB-402C-8114-5234ABC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B60AAA1-45CB-4478-BE22-A00AFA80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D6C44D-E9EC-4A58-B93B-2620450F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D411D76-721C-4CF2-B2EE-8E1CB4CE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666938-527A-421F-A5CF-A7B20573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6D9856F-9051-4853-90B5-FCC067D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C77CD38-C3FF-4953-B6F1-085A72EE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B6CA7C2-9DC9-476A-815A-CD73B0B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DE1E290-41E7-4A7B-A93C-4B160F0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3CB86B-59A2-460F-B8D2-ACD0B77E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943318C-C247-4F4E-A731-C08A28E6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B76432A-8E1B-4D56-BD64-01CC81AE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165B271-8767-44F1-844F-CF53FE8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2AD1180-FD03-409E-B23C-CCD36828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30B2546-A4EA-48BE-BF08-84B732C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3D6BCE-B967-4798-9F27-23335D86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D437BFE-3E88-4A3E-9F13-C9DD0C3F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58D0232-CEBC-49CF-B050-06E3B53F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B8A4F93-E474-484C-B51D-3C20F7B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C462EFF-7164-4243-A400-DE18C43C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C11E699-8D31-4AA9-9B6C-6BADBCFE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8F912BC-3F60-49CE-9BB4-603EC8D1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3D113DF-EBE6-41C7-A91E-3BC0787C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51A70B-48A1-414B-AA49-32F3571D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0B6-7142-469B-9D69-1008601B55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B56957-2549-49C7-ABE3-9E68574F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D284AB4-799C-4F25-907A-DBC13206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7614" y="481262"/>
            <a:ext cx="7204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McDonald’s </a:t>
            </a:r>
          </a:p>
          <a:p>
            <a:r>
              <a:rPr lang="en-MY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System</a:t>
            </a:r>
            <a:endParaRPr lang="en-GB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97494"/>
              </p:ext>
            </p:extLst>
          </p:nvPr>
        </p:nvGraphicFramePr>
        <p:xfrm>
          <a:off x="442106" y="4963646"/>
          <a:ext cx="4913602" cy="15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01"/>
                <a:gridCol w="2456801"/>
              </a:tblGrid>
              <a:tr h="306652">
                <a:tc>
                  <a:txBody>
                    <a:bodyPr/>
                    <a:lstStyle/>
                    <a:p>
                      <a:r>
                        <a:rPr lang="en-US" altLang="zh-CN" sz="1500" dirty="0" smtClean="0"/>
                        <a:t>Student Name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Student ID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</a:tr>
              <a:tr h="306652"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Ling Hui</a:t>
                      </a:r>
                      <a:r>
                        <a:rPr lang="en-MY" sz="1500" baseline="0" dirty="0" smtClean="0"/>
                        <a:t> Shan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D190009A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</a:tr>
              <a:tr h="306652"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Aw</a:t>
                      </a:r>
                      <a:r>
                        <a:rPr lang="en-MY" sz="1500" baseline="0" dirty="0" smtClean="0"/>
                        <a:t> </a:t>
                      </a:r>
                      <a:r>
                        <a:rPr lang="en-MY" sz="1500" baseline="0" dirty="0" err="1" smtClean="0"/>
                        <a:t>Rui</a:t>
                      </a:r>
                      <a:r>
                        <a:rPr lang="en-MY" sz="1500" baseline="0" dirty="0" smtClean="0"/>
                        <a:t> Ying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D190072A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</a:tr>
              <a:tr h="306652"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Ivy</a:t>
                      </a:r>
                      <a:r>
                        <a:rPr lang="en-MY" sz="1500" baseline="0" dirty="0" smtClean="0"/>
                        <a:t> Tee Yee Wei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D190040A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</a:tr>
              <a:tr h="306652"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William </a:t>
                      </a:r>
                      <a:r>
                        <a:rPr lang="en-MY" sz="1500" dirty="0" err="1" smtClean="0"/>
                        <a:t>Gwee</a:t>
                      </a:r>
                      <a:r>
                        <a:rPr lang="en-MY" sz="1500" baseline="0" dirty="0" smtClean="0"/>
                        <a:t> Jian Hui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  <a:tc>
                  <a:txBody>
                    <a:bodyPr/>
                    <a:lstStyle/>
                    <a:p>
                      <a:r>
                        <a:rPr lang="en-MY" sz="1500" dirty="0" smtClean="0"/>
                        <a:t>D190067A</a:t>
                      </a:r>
                      <a:endParaRPr lang="en-GB" sz="1500" dirty="0"/>
                    </a:p>
                  </a:txBody>
                  <a:tcPr marL="76663" marR="76663" marT="38331" marB="38331"/>
                </a:tc>
              </a:tr>
            </a:tbl>
          </a:graphicData>
        </a:graphic>
      </p:graphicFrame>
      <p:pic>
        <p:nvPicPr>
          <p:cNvPr id="1026" name="Picture 2" descr="C:\Users\User\Desktop\java report\09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9428">
            <a:off x="-613612" y="1293016"/>
            <a:ext cx="4824663" cy="36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8724C11-D4CD-4CA1-A623-7BACC25B7131}"/>
              </a:ext>
            </a:extLst>
          </p:cNvPr>
          <p:cNvSpPr txBox="1"/>
          <p:nvPr/>
        </p:nvSpPr>
        <p:spPr>
          <a:xfrm>
            <a:off x="1303194" y="464421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Quantity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îSľíḍé">
            <a:extLst>
              <a:ext uri="{FF2B5EF4-FFF2-40B4-BE49-F238E27FC236}">
                <a16:creationId xmlns="" xmlns:a16="http://schemas.microsoft.com/office/drawing/2014/main" id="{565B0273-4E90-48B7-84D8-F964A36C3FD2}"/>
              </a:ext>
            </a:extLst>
          </p:cNvPr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0" name="iş1íḑè">
              <a:extLst>
                <a:ext uri="{FF2B5EF4-FFF2-40B4-BE49-F238E27FC236}">
                  <a16:creationId xmlns="" xmlns:a16="http://schemas.microsoft.com/office/drawing/2014/main" id="{94D77203-83D9-4330-B870-9D91F1DF0A36}"/>
                </a:ext>
              </a:extLst>
            </p:cNvPr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2" name="ïšḷîḑé">
              <a:extLst>
                <a:ext uri="{FF2B5EF4-FFF2-40B4-BE49-F238E27FC236}">
                  <a16:creationId xmlns="" xmlns:a16="http://schemas.microsoft.com/office/drawing/2014/main" id="{EDEEF3A3-7388-426D-B256-9F6DDE127414}"/>
                </a:ext>
              </a:extLst>
            </p:cNvPr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3" name="ïṩḷíḋè">
              <a:extLst>
                <a:ext uri="{FF2B5EF4-FFF2-40B4-BE49-F238E27FC236}">
                  <a16:creationId xmlns="" xmlns:a16="http://schemas.microsoft.com/office/drawing/2014/main" id="{C7248197-38E3-469C-B56A-33E714E3542D}"/>
                </a:ext>
              </a:extLst>
            </p:cNvPr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212A3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4" name="ï$ḷíde">
              <a:extLst>
                <a:ext uri="{FF2B5EF4-FFF2-40B4-BE49-F238E27FC236}">
                  <a16:creationId xmlns="" xmlns:a16="http://schemas.microsoft.com/office/drawing/2014/main" id="{949D0D6B-11B4-42C1-87E5-5B521AA3E30D}"/>
                </a:ext>
              </a:extLst>
            </p:cNvPr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34425A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5" name="íşļíḍé">
              <a:extLst>
                <a:ext uri="{FF2B5EF4-FFF2-40B4-BE49-F238E27FC236}">
                  <a16:creationId xmlns="" xmlns:a16="http://schemas.microsoft.com/office/drawing/2014/main" id="{6533C1AE-C62F-4FE7-8659-F53587198864}"/>
                </a:ext>
              </a:extLst>
            </p:cNvPr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FFC63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6" name="iśḻîḋê">
              <a:extLst>
                <a:ext uri="{FF2B5EF4-FFF2-40B4-BE49-F238E27FC236}">
                  <a16:creationId xmlns="" xmlns:a16="http://schemas.microsoft.com/office/drawing/2014/main" id="{0EA32C3F-E8B9-4912-9EDE-84986A95C243}"/>
                </a:ext>
              </a:extLst>
            </p:cNvPr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FFB40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pic>
        <p:nvPicPr>
          <p:cNvPr id="8194" name="Picture 2" descr="C:\Users\User\Desktop\java report\bur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49" y="466292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java report\fry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17" y="1283916"/>
            <a:ext cx="1618903" cy="16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java report\drink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37" y="-15357"/>
            <a:ext cx="3125502" cy="312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ser\Desktop\java report\desse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96" y="4779812"/>
            <a:ext cx="1788110" cy="17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User\Desktop\java report\kappy meal 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4" y="3713555"/>
            <a:ext cx="3400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08" y="2418348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80" y="2583731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58" y="6161549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3" y="4885607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195" y="6321093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6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3">
            <a:extLst>
              <a:ext uri="{FF2B5EF4-FFF2-40B4-BE49-F238E27FC236}">
                <a16:creationId xmlns=""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65621" y="3741821"/>
            <a:ext cx="4860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dobe Gothic Std B" pitchFamily="34" charset="-128"/>
                <a:ea typeface="Adobe Gothic Std B" pitchFamily="34" charset="-128"/>
              </a:rPr>
              <a:t>Receipt</a:t>
            </a:r>
            <a:endParaRPr lang="en-GB" sz="60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04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1242318"/>
            <a:chOff x="367337" y="299321"/>
            <a:chExt cx="4724896" cy="1242318"/>
          </a:xfrm>
        </p:grpSpPr>
        <p:sp>
          <p:nvSpPr>
            <p:cNvPr id="8" name="Diamond 33">
              <a:extLst>
                <a:ext uri="{FF2B5EF4-FFF2-40B4-BE49-F238E27FC236}">
                  <a16:creationId xmlns=""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Receipt</a:t>
              </a:r>
            </a:p>
            <a:p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13E84D40-EEBD-4C88-B3E7-F146707291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2427" y="1861558"/>
            <a:ext cx="4634557" cy="4323343"/>
            <a:chOff x="2335" y="960"/>
            <a:chExt cx="3440" cy="3209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C7109A8B-127E-4909-A681-333C57824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" y="3248"/>
              <a:ext cx="2807" cy="921"/>
            </a:xfrm>
            <a:custGeom>
              <a:avLst/>
              <a:gdLst>
                <a:gd name="T0" fmla="*/ 0 w 448"/>
                <a:gd name="T1" fmla="*/ 143 h 147"/>
                <a:gd name="T2" fmla="*/ 448 w 448"/>
                <a:gd name="T3" fmla="*/ 147 h 147"/>
                <a:gd name="T4" fmla="*/ 0 w 448"/>
                <a:gd name="T5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" h="147">
                  <a:moveTo>
                    <a:pt x="0" y="143"/>
                  </a:moveTo>
                  <a:cubicBezTo>
                    <a:pt x="0" y="143"/>
                    <a:pt x="215" y="56"/>
                    <a:pt x="448" y="147"/>
                  </a:cubicBezTo>
                  <a:cubicBezTo>
                    <a:pt x="448" y="147"/>
                    <a:pt x="269" y="0"/>
                    <a:pt x="0" y="1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C1C6322-B43E-4408-9861-D1E736DC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270"/>
              <a:ext cx="1209" cy="1736"/>
            </a:xfrm>
            <a:custGeom>
              <a:avLst/>
              <a:gdLst>
                <a:gd name="T0" fmla="*/ 149 w 193"/>
                <a:gd name="T1" fmla="*/ 248 h 277"/>
                <a:gd name="T2" fmla="*/ 193 w 193"/>
                <a:gd name="T3" fmla="*/ 49 h 277"/>
                <a:gd name="T4" fmla="*/ 124 w 193"/>
                <a:gd name="T5" fmla="*/ 90 h 277"/>
                <a:gd name="T6" fmla="*/ 24 w 193"/>
                <a:gd name="T7" fmla="*/ 0 h 277"/>
                <a:gd name="T8" fmla="*/ 74 w 193"/>
                <a:gd name="T9" fmla="*/ 133 h 277"/>
                <a:gd name="T10" fmla="*/ 0 w 193"/>
                <a:gd name="T11" fmla="*/ 260 h 277"/>
                <a:gd name="T12" fmla="*/ 56 w 193"/>
                <a:gd name="T13" fmla="*/ 234 h 277"/>
                <a:gd name="T14" fmla="*/ 95 w 193"/>
                <a:gd name="T15" fmla="*/ 188 h 277"/>
                <a:gd name="T16" fmla="*/ 139 w 193"/>
                <a:gd name="T17" fmla="*/ 256 h 277"/>
                <a:gd name="T18" fmla="*/ 149 w 193"/>
                <a:gd name="T19" fmla="*/ 2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77">
                  <a:moveTo>
                    <a:pt x="149" y="248"/>
                  </a:moveTo>
                  <a:cubicBezTo>
                    <a:pt x="149" y="248"/>
                    <a:pt x="84" y="120"/>
                    <a:pt x="193" y="49"/>
                  </a:cubicBezTo>
                  <a:cubicBezTo>
                    <a:pt x="193" y="49"/>
                    <a:pt x="165" y="46"/>
                    <a:pt x="124" y="90"/>
                  </a:cubicBezTo>
                  <a:cubicBezTo>
                    <a:pt x="82" y="135"/>
                    <a:pt x="76" y="29"/>
                    <a:pt x="24" y="0"/>
                  </a:cubicBezTo>
                  <a:cubicBezTo>
                    <a:pt x="24" y="0"/>
                    <a:pt x="67" y="67"/>
                    <a:pt x="74" y="133"/>
                  </a:cubicBezTo>
                  <a:cubicBezTo>
                    <a:pt x="82" y="199"/>
                    <a:pt x="0" y="260"/>
                    <a:pt x="0" y="260"/>
                  </a:cubicBezTo>
                  <a:cubicBezTo>
                    <a:pt x="0" y="260"/>
                    <a:pt x="30" y="261"/>
                    <a:pt x="56" y="234"/>
                  </a:cubicBezTo>
                  <a:cubicBezTo>
                    <a:pt x="81" y="207"/>
                    <a:pt x="84" y="184"/>
                    <a:pt x="95" y="188"/>
                  </a:cubicBezTo>
                  <a:cubicBezTo>
                    <a:pt x="106" y="193"/>
                    <a:pt x="119" y="245"/>
                    <a:pt x="139" y="256"/>
                  </a:cubicBezTo>
                  <a:cubicBezTo>
                    <a:pt x="160" y="267"/>
                    <a:pt x="166" y="277"/>
                    <a:pt x="149" y="24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E13CCBB3-3958-4B70-AD91-0C33BBC77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1850"/>
              <a:ext cx="914" cy="721"/>
            </a:xfrm>
            <a:custGeom>
              <a:avLst/>
              <a:gdLst>
                <a:gd name="T0" fmla="*/ 0 w 146"/>
                <a:gd name="T1" fmla="*/ 114 h 115"/>
                <a:gd name="T2" fmla="*/ 146 w 146"/>
                <a:gd name="T3" fmla="*/ 18 h 115"/>
                <a:gd name="T4" fmla="*/ 0 w 146"/>
                <a:gd name="T5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15">
                  <a:moveTo>
                    <a:pt x="0" y="114"/>
                  </a:moveTo>
                  <a:cubicBezTo>
                    <a:pt x="0" y="114"/>
                    <a:pt x="31" y="0"/>
                    <a:pt x="146" y="18"/>
                  </a:cubicBezTo>
                  <a:cubicBezTo>
                    <a:pt x="146" y="18"/>
                    <a:pt x="126" y="115"/>
                    <a:pt x="0" y="114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B0E9DB54-E648-490F-B128-2F4028DC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1787"/>
              <a:ext cx="621" cy="715"/>
            </a:xfrm>
            <a:custGeom>
              <a:avLst/>
              <a:gdLst>
                <a:gd name="T0" fmla="*/ 48 w 99"/>
                <a:gd name="T1" fmla="*/ 114 h 114"/>
                <a:gd name="T2" fmla="*/ 56 w 99"/>
                <a:gd name="T3" fmla="*/ 0 h 114"/>
                <a:gd name="T4" fmla="*/ 48 w 99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4">
                  <a:moveTo>
                    <a:pt x="48" y="114"/>
                  </a:moveTo>
                  <a:cubicBezTo>
                    <a:pt x="48" y="114"/>
                    <a:pt x="0" y="53"/>
                    <a:pt x="56" y="0"/>
                  </a:cubicBezTo>
                  <a:cubicBezTo>
                    <a:pt x="56" y="0"/>
                    <a:pt x="99" y="49"/>
                    <a:pt x="48" y="114"/>
                  </a:cubicBez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8B76C7DF-1892-4774-A1E1-923E392B5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367"/>
              <a:ext cx="596" cy="665"/>
            </a:xfrm>
            <a:custGeom>
              <a:avLst/>
              <a:gdLst>
                <a:gd name="T0" fmla="*/ 26 w 95"/>
                <a:gd name="T1" fmla="*/ 106 h 106"/>
                <a:gd name="T2" fmla="*/ 70 w 95"/>
                <a:gd name="T3" fmla="*/ 0 h 106"/>
                <a:gd name="T4" fmla="*/ 26 w 95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06">
                  <a:moveTo>
                    <a:pt x="26" y="106"/>
                  </a:moveTo>
                  <a:cubicBezTo>
                    <a:pt x="26" y="106"/>
                    <a:pt x="0" y="33"/>
                    <a:pt x="70" y="0"/>
                  </a:cubicBezTo>
                  <a:cubicBezTo>
                    <a:pt x="70" y="0"/>
                    <a:pt x="95" y="60"/>
                    <a:pt x="26" y="1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C6EFEAD3-C4D9-4913-80E3-6B7501AB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960"/>
              <a:ext cx="608" cy="721"/>
            </a:xfrm>
            <a:custGeom>
              <a:avLst/>
              <a:gdLst>
                <a:gd name="T0" fmla="*/ 57 w 97"/>
                <a:gd name="T1" fmla="*/ 115 h 115"/>
                <a:gd name="T2" fmla="*/ 47 w 97"/>
                <a:gd name="T3" fmla="*/ 0 h 115"/>
                <a:gd name="T4" fmla="*/ 57 w 97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15">
                  <a:moveTo>
                    <a:pt x="57" y="115"/>
                  </a:moveTo>
                  <a:cubicBezTo>
                    <a:pt x="57" y="115"/>
                    <a:pt x="0" y="61"/>
                    <a:pt x="47" y="0"/>
                  </a:cubicBezTo>
                  <a:cubicBezTo>
                    <a:pt x="47" y="0"/>
                    <a:pt x="97" y="43"/>
                    <a:pt x="57" y="115"/>
                  </a:cubicBez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0CBCDA0-54ED-4566-82E6-EECC16946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768"/>
              <a:ext cx="502" cy="446"/>
            </a:xfrm>
            <a:custGeom>
              <a:avLst/>
              <a:gdLst>
                <a:gd name="T0" fmla="*/ 80 w 80"/>
                <a:gd name="T1" fmla="*/ 51 h 71"/>
                <a:gd name="T2" fmla="*/ 0 w 80"/>
                <a:gd name="T3" fmla="*/ 20 h 71"/>
                <a:gd name="T4" fmla="*/ 80 w 80"/>
                <a:gd name="T5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71">
                  <a:moveTo>
                    <a:pt x="80" y="51"/>
                  </a:moveTo>
                  <a:cubicBezTo>
                    <a:pt x="80" y="51"/>
                    <a:pt x="25" y="71"/>
                    <a:pt x="0" y="20"/>
                  </a:cubicBezTo>
                  <a:cubicBezTo>
                    <a:pt x="0" y="20"/>
                    <a:pt x="45" y="0"/>
                    <a:pt x="80" y="51"/>
                  </a:cubicBez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74CBE990-DA97-44F4-A747-E87B95EE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2483"/>
              <a:ext cx="664" cy="596"/>
            </a:xfrm>
            <a:custGeom>
              <a:avLst/>
              <a:gdLst>
                <a:gd name="T0" fmla="*/ 106 w 106"/>
                <a:gd name="T1" fmla="*/ 70 h 95"/>
                <a:gd name="T2" fmla="*/ 0 w 106"/>
                <a:gd name="T3" fmla="*/ 24 h 95"/>
                <a:gd name="T4" fmla="*/ 106 w 106"/>
                <a:gd name="T5" fmla="*/ 7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70"/>
                  </a:moveTo>
                  <a:cubicBezTo>
                    <a:pt x="106" y="70"/>
                    <a:pt x="32" y="95"/>
                    <a:pt x="0" y="24"/>
                  </a:cubicBezTo>
                  <a:cubicBezTo>
                    <a:pt x="0" y="24"/>
                    <a:pt x="61" y="0"/>
                    <a:pt x="106" y="70"/>
                  </a:cubicBez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059E3688-CEE4-4622-BEBC-68170170E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2051"/>
              <a:ext cx="646" cy="752"/>
            </a:xfrm>
            <a:custGeom>
              <a:avLst/>
              <a:gdLst>
                <a:gd name="T0" fmla="*/ 38 w 103"/>
                <a:gd name="T1" fmla="*/ 120 h 120"/>
                <a:gd name="T2" fmla="*/ 68 w 103"/>
                <a:gd name="T3" fmla="*/ 0 h 120"/>
                <a:gd name="T4" fmla="*/ 38 w 103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20">
                  <a:moveTo>
                    <a:pt x="38" y="120"/>
                  </a:moveTo>
                  <a:cubicBezTo>
                    <a:pt x="38" y="120"/>
                    <a:pt x="0" y="40"/>
                    <a:pt x="68" y="0"/>
                  </a:cubicBezTo>
                  <a:cubicBezTo>
                    <a:pt x="68" y="0"/>
                    <a:pt x="103" y="66"/>
                    <a:pt x="38" y="120"/>
                  </a:cubicBez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DD8CE24B-9A81-4D3C-B24C-CE3246C55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58"/>
              <a:ext cx="633" cy="577"/>
            </a:xfrm>
            <a:custGeom>
              <a:avLst/>
              <a:gdLst>
                <a:gd name="T0" fmla="*/ 101 w 101"/>
                <a:gd name="T1" fmla="*/ 74 h 92"/>
                <a:gd name="T2" fmla="*/ 0 w 101"/>
                <a:gd name="T3" fmla="*/ 19 h 92"/>
                <a:gd name="T4" fmla="*/ 101 w 101"/>
                <a:gd name="T5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92">
                  <a:moveTo>
                    <a:pt x="101" y="74"/>
                  </a:moveTo>
                  <a:cubicBezTo>
                    <a:pt x="101" y="74"/>
                    <a:pt x="25" y="92"/>
                    <a:pt x="0" y="19"/>
                  </a:cubicBezTo>
                  <a:cubicBezTo>
                    <a:pt x="0" y="19"/>
                    <a:pt x="63" y="0"/>
                    <a:pt x="101" y="74"/>
                  </a:cubicBez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8C796CA3-852C-4961-B3B6-4E075B75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" y="1348"/>
              <a:ext cx="733" cy="928"/>
            </a:xfrm>
            <a:custGeom>
              <a:avLst/>
              <a:gdLst>
                <a:gd name="T0" fmla="*/ 113 w 117"/>
                <a:gd name="T1" fmla="*/ 148 h 148"/>
                <a:gd name="T2" fmla="*/ 19 w 117"/>
                <a:gd name="T3" fmla="*/ 0 h 148"/>
                <a:gd name="T4" fmla="*/ 113 w 117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48">
                  <a:moveTo>
                    <a:pt x="113" y="148"/>
                  </a:moveTo>
                  <a:cubicBezTo>
                    <a:pt x="113" y="148"/>
                    <a:pt x="0" y="116"/>
                    <a:pt x="19" y="0"/>
                  </a:cubicBezTo>
                  <a:cubicBezTo>
                    <a:pt x="19" y="0"/>
                    <a:pt x="117" y="22"/>
                    <a:pt x="113" y="148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0499655F-CCA9-412E-973C-C287AE27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032"/>
              <a:ext cx="721" cy="620"/>
            </a:xfrm>
            <a:custGeom>
              <a:avLst/>
              <a:gdLst>
                <a:gd name="T0" fmla="*/ 115 w 115"/>
                <a:gd name="T1" fmla="*/ 51 h 99"/>
                <a:gd name="T2" fmla="*/ 0 w 115"/>
                <a:gd name="T3" fmla="*/ 43 h 99"/>
                <a:gd name="T4" fmla="*/ 115 w 115"/>
                <a:gd name="T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9">
                  <a:moveTo>
                    <a:pt x="115" y="51"/>
                  </a:moveTo>
                  <a:cubicBezTo>
                    <a:pt x="115" y="51"/>
                    <a:pt x="53" y="99"/>
                    <a:pt x="0" y="43"/>
                  </a:cubicBezTo>
                  <a:cubicBezTo>
                    <a:pt x="0" y="43"/>
                    <a:pt x="50" y="0"/>
                    <a:pt x="115" y="51"/>
                  </a:cubicBez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15D57A1-D975-47AC-9D9D-41635B3B2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336"/>
              <a:ext cx="871" cy="965"/>
            </a:xfrm>
            <a:custGeom>
              <a:avLst/>
              <a:gdLst>
                <a:gd name="T0" fmla="*/ 113 w 139"/>
                <a:gd name="T1" fmla="*/ 0 h 154"/>
                <a:gd name="T2" fmla="*/ 28 w 139"/>
                <a:gd name="T3" fmla="*/ 154 h 154"/>
                <a:gd name="T4" fmla="*/ 113 w 13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154">
                  <a:moveTo>
                    <a:pt x="113" y="0"/>
                  </a:moveTo>
                  <a:cubicBezTo>
                    <a:pt x="113" y="0"/>
                    <a:pt x="139" y="116"/>
                    <a:pt x="28" y="154"/>
                  </a:cubicBezTo>
                  <a:cubicBezTo>
                    <a:pt x="28" y="154"/>
                    <a:pt x="0" y="57"/>
                    <a:pt x="113" y="0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4" name="Rounded Rectangle 31">
            <a:extLst>
              <a:ext uri="{FF2B5EF4-FFF2-40B4-BE49-F238E27FC236}">
                <a16:creationId xmlns="" xmlns:a16="http://schemas.microsoft.com/office/drawing/2014/main" id="{3AC41D94-2FCF-4A48-8DC3-1F6640ED9BC3}"/>
              </a:ext>
            </a:extLst>
          </p:cNvPr>
          <p:cNvSpPr/>
          <p:nvPr/>
        </p:nvSpPr>
        <p:spPr>
          <a:xfrm>
            <a:off x="1533037" y="1937901"/>
            <a:ext cx="631153" cy="631153"/>
          </a:xfrm>
          <a:prstGeom prst="roundRect">
            <a:avLst/>
          </a:prstGeom>
          <a:solidFill>
            <a:srgbClr val="FFC63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="" xmlns:a16="http://schemas.microsoft.com/office/drawing/2014/main" id="{C264A76D-7D82-40B7-9703-536AA9689E70}"/>
              </a:ext>
            </a:extLst>
          </p:cNvPr>
          <p:cNvSpPr/>
          <p:nvPr/>
        </p:nvSpPr>
        <p:spPr>
          <a:xfrm>
            <a:off x="1533037" y="3294797"/>
            <a:ext cx="631153" cy="631153"/>
          </a:xfrm>
          <a:prstGeom prst="roundRect">
            <a:avLst/>
          </a:prstGeom>
          <a:solidFill>
            <a:srgbClr val="212A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</a:p>
        </p:txBody>
      </p:sp>
      <p:sp>
        <p:nvSpPr>
          <p:cNvPr id="26" name="Rounded Rectangle 37">
            <a:extLst>
              <a:ext uri="{FF2B5EF4-FFF2-40B4-BE49-F238E27FC236}">
                <a16:creationId xmlns="" xmlns:a16="http://schemas.microsoft.com/office/drawing/2014/main" id="{D4C7E783-D9F0-474D-9326-D7E35BD49989}"/>
              </a:ext>
            </a:extLst>
          </p:cNvPr>
          <p:cNvSpPr/>
          <p:nvPr/>
        </p:nvSpPr>
        <p:spPr>
          <a:xfrm>
            <a:off x="1533037" y="4649765"/>
            <a:ext cx="631153" cy="631153"/>
          </a:xfrm>
          <a:prstGeom prst="roundRect">
            <a:avLst/>
          </a:prstGeom>
          <a:solidFill>
            <a:srgbClr val="FFC63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05</a:t>
            </a:r>
          </a:p>
        </p:txBody>
      </p:sp>
      <p:sp>
        <p:nvSpPr>
          <p:cNvPr id="27" name="Rounded Rectangle 40">
            <a:extLst>
              <a:ext uri="{FF2B5EF4-FFF2-40B4-BE49-F238E27FC236}">
                <a16:creationId xmlns="" xmlns:a16="http://schemas.microsoft.com/office/drawing/2014/main" id="{E707C215-E4E2-4DA9-9AF4-C5DECD310E85}"/>
              </a:ext>
            </a:extLst>
          </p:cNvPr>
          <p:cNvSpPr/>
          <p:nvPr/>
        </p:nvSpPr>
        <p:spPr>
          <a:xfrm flipH="1">
            <a:off x="10156146" y="2182851"/>
            <a:ext cx="631153" cy="631153"/>
          </a:xfrm>
          <a:prstGeom prst="roundRect">
            <a:avLst/>
          </a:prstGeom>
          <a:solidFill>
            <a:srgbClr val="212A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</a:p>
        </p:txBody>
      </p:sp>
      <p:sp>
        <p:nvSpPr>
          <p:cNvPr id="28" name="Rounded Rectangle 43">
            <a:extLst>
              <a:ext uri="{FF2B5EF4-FFF2-40B4-BE49-F238E27FC236}">
                <a16:creationId xmlns="" xmlns:a16="http://schemas.microsoft.com/office/drawing/2014/main" id="{B178F62A-F4C7-4546-915F-FE8EFA711124}"/>
              </a:ext>
            </a:extLst>
          </p:cNvPr>
          <p:cNvSpPr/>
          <p:nvPr/>
        </p:nvSpPr>
        <p:spPr>
          <a:xfrm flipH="1">
            <a:off x="10156146" y="3781763"/>
            <a:ext cx="631153" cy="631153"/>
          </a:xfrm>
          <a:prstGeom prst="roundRect">
            <a:avLst/>
          </a:prstGeom>
          <a:solidFill>
            <a:srgbClr val="FFC63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1937" y="1937901"/>
            <a:ext cx="188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466984" y="2106508"/>
            <a:ext cx="153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Phone Number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61937" y="3294797"/>
            <a:ext cx="179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Date</a:t>
            </a:r>
            <a:endParaRPr lang="en-GB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8674768" y="3818380"/>
            <a:ext cx="132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Email</a:t>
            </a:r>
            <a:endParaRPr lang="en-GB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4284" y="4649765"/>
            <a:ext cx="143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Total Price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793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3">
            <a:extLst>
              <a:ext uri="{FF2B5EF4-FFF2-40B4-BE49-F238E27FC236}">
                <a16:creationId xmlns=""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xit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3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java report\burger-di-mcd_20170919_092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1" y="1329490"/>
            <a:ext cx="6667501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2684" y="385011"/>
            <a:ext cx="973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 smtClean="0">
                <a:latin typeface="Adobe Devanagari" pitchFamily="18" charset="0"/>
                <a:cs typeface="Adobe Devanagari" pitchFamily="18" charset="0"/>
              </a:rPr>
              <a:t>Welcome to McDonald’s Order System</a:t>
            </a:r>
            <a:endParaRPr lang="en-GB" sz="4400" b="1" dirty="0"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2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E40A83B-642E-4B7C-A76C-0712132C749E}"/>
              </a:ext>
            </a:extLst>
          </p:cNvPr>
          <p:cNvGrpSpPr/>
          <p:nvPr/>
        </p:nvGrpSpPr>
        <p:grpSpPr>
          <a:xfrm>
            <a:off x="0" y="2364213"/>
            <a:ext cx="5236485" cy="1534396"/>
            <a:chOff x="721519" y="875289"/>
            <a:chExt cx="2958243" cy="700697"/>
          </a:xfrm>
        </p:grpSpPr>
        <p:sp>
          <p:nvSpPr>
            <p:cNvPr id="9" name="Arrow: Pentagon 45">
              <a:extLst>
                <a:ext uri="{FF2B5EF4-FFF2-40B4-BE49-F238E27FC236}">
                  <a16:creationId xmlns="" xmlns:a16="http://schemas.microsoft.com/office/drawing/2014/main" id="{4F878400-C9AF-475E-955B-3CCEA84032E1}"/>
                </a:ext>
              </a:extLst>
            </p:cNvPr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1">
                <a:lumMod val="95000"/>
                <a:lumOff val="5000"/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Arrow: Pentagon 2">
              <a:extLst>
                <a:ext uri="{FF2B5EF4-FFF2-40B4-BE49-F238E27FC236}">
                  <a16:creationId xmlns="" xmlns:a16="http://schemas.microsoft.com/office/drawing/2014/main" id="{AD607877-71DF-4A11-BF85-7C3614B84695}"/>
                </a:ext>
              </a:extLst>
            </p:cNvPr>
            <p:cNvSpPr/>
            <p:nvPr/>
          </p:nvSpPr>
          <p:spPr bwMode="auto">
            <a:xfrm>
              <a:off x="721519" y="875289"/>
              <a:ext cx="2732410" cy="571500"/>
            </a:xfrm>
            <a:prstGeom prst="homePlate">
              <a:avLst/>
            </a:prstGeom>
            <a:solidFill>
              <a:srgbClr val="212A39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</a:rPr>
                <a:t>目录</a:t>
              </a:r>
              <a:r>
                <a:rPr lang="en-US" altLang="zh-CN" sz="4400" b="1" dirty="0">
                  <a:solidFill>
                    <a:schemeClr val="bg1"/>
                  </a:solidFill>
                </a:rPr>
                <a:t>/CONTENT</a:t>
              </a:r>
            </a:p>
          </p:txBody>
        </p:sp>
      </p:grpSp>
      <p:sp>
        <p:nvSpPr>
          <p:cNvPr id="12" name="Diamond 29">
            <a:extLst>
              <a:ext uri="{FF2B5EF4-FFF2-40B4-BE49-F238E27FC236}">
                <a16:creationId xmlns="" xmlns:a16="http://schemas.microsoft.com/office/drawing/2014/main" id="{0B9F13AF-E964-433C-B61D-5FA349949045}"/>
              </a:ext>
            </a:extLst>
          </p:cNvPr>
          <p:cNvSpPr/>
          <p:nvPr/>
        </p:nvSpPr>
        <p:spPr>
          <a:xfrm>
            <a:off x="5460932" y="5027305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3" name="Diamond 31">
            <a:extLst>
              <a:ext uri="{FF2B5EF4-FFF2-40B4-BE49-F238E27FC236}">
                <a16:creationId xmlns="" xmlns:a16="http://schemas.microsoft.com/office/drawing/2014/main" id="{04D0E960-03FD-40C0-8605-60EFCD47478B}"/>
              </a:ext>
            </a:extLst>
          </p:cNvPr>
          <p:cNvSpPr/>
          <p:nvPr/>
        </p:nvSpPr>
        <p:spPr>
          <a:xfrm>
            <a:off x="5460928" y="2989952"/>
            <a:ext cx="926944" cy="926944"/>
          </a:xfrm>
          <a:prstGeom prst="diamond">
            <a:avLst/>
          </a:prstGeom>
          <a:solidFill>
            <a:srgbClr val="FFB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4" name="Diamond 33">
            <a:extLst>
              <a:ext uri="{FF2B5EF4-FFF2-40B4-BE49-F238E27FC236}">
                <a16:creationId xmlns="" xmlns:a16="http://schemas.microsoft.com/office/drawing/2014/main" id="{DE0907DA-32D3-41FE-AB97-CBC558823949}"/>
              </a:ext>
            </a:extLst>
          </p:cNvPr>
          <p:cNvSpPr/>
          <p:nvPr/>
        </p:nvSpPr>
        <p:spPr>
          <a:xfrm>
            <a:off x="5460932" y="843359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BDB7D0B-7768-4F1C-A4DC-AA4665CF27ED}"/>
              </a:ext>
            </a:extLst>
          </p:cNvPr>
          <p:cNvSpPr txBox="1"/>
          <p:nvPr/>
        </p:nvSpPr>
        <p:spPr>
          <a:xfrm>
            <a:off x="6476338" y="5169531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CE418CE-776D-4E5E-92EA-507C78E8355D}"/>
              </a:ext>
            </a:extLst>
          </p:cNvPr>
          <p:cNvSpPr txBox="1"/>
          <p:nvPr/>
        </p:nvSpPr>
        <p:spPr>
          <a:xfrm>
            <a:off x="6470728" y="3161036"/>
            <a:ext cx="465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Receipt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7607C53C-8D3F-4EE6-AC77-FD7E5459E401}"/>
              </a:ext>
            </a:extLst>
          </p:cNvPr>
          <p:cNvSpPr txBox="1"/>
          <p:nvPr/>
        </p:nvSpPr>
        <p:spPr>
          <a:xfrm>
            <a:off x="6501208" y="1014443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9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3">
            <a:extLst>
              <a:ext uri="{FF2B5EF4-FFF2-40B4-BE49-F238E27FC236}">
                <a16:creationId xmlns=""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latin typeface="Century Gothic" panose="020B0502020202020204" pitchFamily="34" charset="0"/>
              </a:rPr>
              <a:t>Booking</a:t>
            </a:r>
            <a:endParaRPr lang="zh-CN" altLang="en-US" sz="6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880176" y="583133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=""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Century Gothic" panose="020B0502020202020204" pitchFamily="34" charset="0"/>
                </a:rPr>
                <a:t>Booking</a:t>
              </a:r>
              <a:endParaRPr lang="zh-CN" altLang="en-US" sz="32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657C97D-019B-4C9C-84CD-148133AC3663}"/>
              </a:ext>
            </a:extLst>
          </p:cNvPr>
          <p:cNvGrpSpPr/>
          <p:nvPr/>
        </p:nvGrpSpPr>
        <p:grpSpPr>
          <a:xfrm>
            <a:off x="3553499" y="1574541"/>
            <a:ext cx="4586659" cy="4586659"/>
            <a:chOff x="2300926" y="478564"/>
            <a:chExt cx="4337050" cy="4337050"/>
          </a:xfrm>
        </p:grpSpPr>
        <p:sp>
          <p:nvSpPr>
            <p:cNvPr id="13" name="Freeform 292">
              <a:extLst>
                <a:ext uri="{FF2B5EF4-FFF2-40B4-BE49-F238E27FC236}">
                  <a16:creationId xmlns="" xmlns:a16="http://schemas.microsoft.com/office/drawing/2014/main" id="{9438A418-0EFD-4DA0-ACC0-CE1877B9E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7076" y="1437414"/>
              <a:ext cx="2444750" cy="2444750"/>
            </a:xfrm>
            <a:custGeom>
              <a:avLst/>
              <a:gdLst>
                <a:gd name="T0" fmla="*/ 385 w 770"/>
                <a:gd name="T1" fmla="*/ 770 h 770"/>
                <a:gd name="T2" fmla="*/ 0 w 770"/>
                <a:gd name="T3" fmla="*/ 385 h 770"/>
                <a:gd name="T4" fmla="*/ 385 w 770"/>
                <a:gd name="T5" fmla="*/ 0 h 770"/>
                <a:gd name="T6" fmla="*/ 770 w 770"/>
                <a:gd name="T7" fmla="*/ 385 h 770"/>
                <a:gd name="T8" fmla="*/ 385 w 770"/>
                <a:gd name="T9" fmla="*/ 770 h 770"/>
                <a:gd name="T10" fmla="*/ 385 w 770"/>
                <a:gd name="T11" fmla="*/ 40 h 770"/>
                <a:gd name="T12" fmla="*/ 40 w 770"/>
                <a:gd name="T13" fmla="*/ 385 h 770"/>
                <a:gd name="T14" fmla="*/ 385 w 770"/>
                <a:gd name="T15" fmla="*/ 730 h 770"/>
                <a:gd name="T16" fmla="*/ 730 w 770"/>
                <a:gd name="T17" fmla="*/ 385 h 770"/>
                <a:gd name="T18" fmla="*/ 385 w 770"/>
                <a:gd name="T19" fmla="*/ 4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770">
                  <a:moveTo>
                    <a:pt x="385" y="770"/>
                  </a:moveTo>
                  <a:cubicBezTo>
                    <a:pt x="173" y="770"/>
                    <a:pt x="0" y="597"/>
                    <a:pt x="0" y="385"/>
                  </a:cubicBezTo>
                  <a:cubicBezTo>
                    <a:pt x="0" y="173"/>
                    <a:pt x="173" y="0"/>
                    <a:pt x="385" y="0"/>
                  </a:cubicBezTo>
                  <a:cubicBezTo>
                    <a:pt x="597" y="0"/>
                    <a:pt x="770" y="173"/>
                    <a:pt x="770" y="385"/>
                  </a:cubicBezTo>
                  <a:cubicBezTo>
                    <a:pt x="770" y="597"/>
                    <a:pt x="597" y="770"/>
                    <a:pt x="385" y="770"/>
                  </a:cubicBezTo>
                  <a:close/>
                  <a:moveTo>
                    <a:pt x="385" y="40"/>
                  </a:moveTo>
                  <a:cubicBezTo>
                    <a:pt x="195" y="40"/>
                    <a:pt x="40" y="195"/>
                    <a:pt x="40" y="385"/>
                  </a:cubicBezTo>
                  <a:cubicBezTo>
                    <a:pt x="40" y="575"/>
                    <a:pt x="195" y="730"/>
                    <a:pt x="385" y="730"/>
                  </a:cubicBezTo>
                  <a:cubicBezTo>
                    <a:pt x="575" y="730"/>
                    <a:pt x="730" y="575"/>
                    <a:pt x="730" y="385"/>
                  </a:cubicBezTo>
                  <a:cubicBezTo>
                    <a:pt x="730" y="195"/>
                    <a:pt x="575" y="40"/>
                    <a:pt x="385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4" name="Freeform 293">
              <a:extLst>
                <a:ext uri="{FF2B5EF4-FFF2-40B4-BE49-F238E27FC236}">
                  <a16:creationId xmlns="" xmlns:a16="http://schemas.microsoft.com/office/drawing/2014/main" id="{634B05FF-1F08-4940-9602-18E36E8BF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626" y="1900964"/>
              <a:ext cx="1517650" cy="1517650"/>
            </a:xfrm>
            <a:custGeom>
              <a:avLst/>
              <a:gdLst>
                <a:gd name="T0" fmla="*/ 239 w 478"/>
                <a:gd name="T1" fmla="*/ 478 h 478"/>
                <a:gd name="T2" fmla="*/ 0 w 478"/>
                <a:gd name="T3" fmla="*/ 239 h 478"/>
                <a:gd name="T4" fmla="*/ 239 w 478"/>
                <a:gd name="T5" fmla="*/ 0 h 478"/>
                <a:gd name="T6" fmla="*/ 478 w 478"/>
                <a:gd name="T7" fmla="*/ 239 h 478"/>
                <a:gd name="T8" fmla="*/ 239 w 478"/>
                <a:gd name="T9" fmla="*/ 478 h 478"/>
                <a:gd name="T10" fmla="*/ 239 w 478"/>
                <a:gd name="T11" fmla="*/ 40 h 478"/>
                <a:gd name="T12" fmla="*/ 40 w 478"/>
                <a:gd name="T13" fmla="*/ 239 h 478"/>
                <a:gd name="T14" fmla="*/ 239 w 478"/>
                <a:gd name="T15" fmla="*/ 438 h 478"/>
                <a:gd name="T16" fmla="*/ 438 w 478"/>
                <a:gd name="T17" fmla="*/ 239 h 478"/>
                <a:gd name="T18" fmla="*/ 239 w 478"/>
                <a:gd name="T19" fmla="*/ 4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239" y="478"/>
                  </a:moveTo>
                  <a:cubicBezTo>
                    <a:pt x="107" y="478"/>
                    <a:pt x="0" y="371"/>
                    <a:pt x="0" y="239"/>
                  </a:cubicBez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  <a:cubicBezTo>
                    <a:pt x="478" y="371"/>
                    <a:pt x="371" y="478"/>
                    <a:pt x="239" y="478"/>
                  </a:cubicBezTo>
                  <a:close/>
                  <a:moveTo>
                    <a:pt x="239" y="40"/>
                  </a:moveTo>
                  <a:cubicBezTo>
                    <a:pt x="129" y="40"/>
                    <a:pt x="40" y="129"/>
                    <a:pt x="40" y="239"/>
                  </a:cubicBezTo>
                  <a:cubicBezTo>
                    <a:pt x="40" y="349"/>
                    <a:pt x="129" y="438"/>
                    <a:pt x="239" y="438"/>
                  </a:cubicBezTo>
                  <a:cubicBezTo>
                    <a:pt x="349" y="438"/>
                    <a:pt x="438" y="349"/>
                    <a:pt x="438" y="239"/>
                  </a:cubicBezTo>
                  <a:cubicBezTo>
                    <a:pt x="438" y="129"/>
                    <a:pt x="349" y="40"/>
                    <a:pt x="239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5" name="Freeform 294">
              <a:extLst>
                <a:ext uri="{FF2B5EF4-FFF2-40B4-BE49-F238E27FC236}">
                  <a16:creationId xmlns="" xmlns:a16="http://schemas.microsoft.com/office/drawing/2014/main" id="{B083DCD3-C7B5-48CF-85AF-FB4877CF6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851" y="1669189"/>
              <a:ext cx="1981200" cy="1981200"/>
            </a:xfrm>
            <a:custGeom>
              <a:avLst/>
              <a:gdLst>
                <a:gd name="T0" fmla="*/ 312 w 624"/>
                <a:gd name="T1" fmla="*/ 624 h 624"/>
                <a:gd name="T2" fmla="*/ 0 w 624"/>
                <a:gd name="T3" fmla="*/ 312 h 624"/>
                <a:gd name="T4" fmla="*/ 312 w 624"/>
                <a:gd name="T5" fmla="*/ 0 h 624"/>
                <a:gd name="T6" fmla="*/ 624 w 624"/>
                <a:gd name="T7" fmla="*/ 312 h 624"/>
                <a:gd name="T8" fmla="*/ 312 w 624"/>
                <a:gd name="T9" fmla="*/ 624 h 624"/>
                <a:gd name="T10" fmla="*/ 312 w 624"/>
                <a:gd name="T11" fmla="*/ 40 h 624"/>
                <a:gd name="T12" fmla="*/ 40 w 624"/>
                <a:gd name="T13" fmla="*/ 312 h 624"/>
                <a:gd name="T14" fmla="*/ 312 w 624"/>
                <a:gd name="T15" fmla="*/ 584 h 624"/>
                <a:gd name="T16" fmla="*/ 584 w 624"/>
                <a:gd name="T17" fmla="*/ 312 h 624"/>
                <a:gd name="T18" fmla="*/ 312 w 624"/>
                <a:gd name="T19" fmla="*/ 4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4" h="624">
                  <a:moveTo>
                    <a:pt x="312" y="624"/>
                  </a:moveTo>
                  <a:cubicBezTo>
                    <a:pt x="140" y="624"/>
                    <a:pt x="0" y="484"/>
                    <a:pt x="0" y="312"/>
                  </a:cubicBezTo>
                  <a:cubicBezTo>
                    <a:pt x="0" y="140"/>
                    <a:pt x="140" y="0"/>
                    <a:pt x="312" y="0"/>
                  </a:cubicBezTo>
                  <a:cubicBezTo>
                    <a:pt x="484" y="0"/>
                    <a:pt x="624" y="140"/>
                    <a:pt x="624" y="312"/>
                  </a:cubicBezTo>
                  <a:cubicBezTo>
                    <a:pt x="624" y="484"/>
                    <a:pt x="484" y="624"/>
                    <a:pt x="312" y="624"/>
                  </a:cubicBezTo>
                  <a:close/>
                  <a:moveTo>
                    <a:pt x="312" y="40"/>
                  </a:moveTo>
                  <a:cubicBezTo>
                    <a:pt x="162" y="40"/>
                    <a:pt x="40" y="162"/>
                    <a:pt x="40" y="312"/>
                  </a:cubicBezTo>
                  <a:cubicBezTo>
                    <a:pt x="40" y="462"/>
                    <a:pt x="162" y="584"/>
                    <a:pt x="312" y="584"/>
                  </a:cubicBezTo>
                  <a:cubicBezTo>
                    <a:pt x="462" y="584"/>
                    <a:pt x="584" y="462"/>
                    <a:pt x="584" y="312"/>
                  </a:cubicBezTo>
                  <a:cubicBezTo>
                    <a:pt x="584" y="162"/>
                    <a:pt x="462" y="40"/>
                    <a:pt x="31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6" name="Freeform 295">
              <a:extLst>
                <a:ext uri="{FF2B5EF4-FFF2-40B4-BE49-F238E27FC236}">
                  <a16:creationId xmlns="" xmlns:a16="http://schemas.microsoft.com/office/drawing/2014/main" id="{FC576BFD-A25B-4DEB-8222-A71B6566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951" y="478564"/>
              <a:ext cx="1939925" cy="1939925"/>
            </a:xfrm>
            <a:custGeom>
              <a:avLst/>
              <a:gdLst>
                <a:gd name="T0" fmla="*/ 611 w 611"/>
                <a:gd name="T1" fmla="*/ 252 h 611"/>
                <a:gd name="T2" fmla="*/ 540 w 611"/>
                <a:gd name="T3" fmla="*/ 180 h 611"/>
                <a:gd name="T4" fmla="*/ 240 w 611"/>
                <a:gd name="T5" fmla="*/ 180 h 611"/>
                <a:gd name="T6" fmla="*/ 180 w 611"/>
                <a:gd name="T7" fmla="*/ 120 h 611"/>
                <a:gd name="T8" fmla="*/ 180 w 611"/>
                <a:gd name="T9" fmla="*/ 36 h 611"/>
                <a:gd name="T10" fmla="*/ 144 w 611"/>
                <a:gd name="T11" fmla="*/ 0 h 611"/>
                <a:gd name="T12" fmla="*/ 36 w 611"/>
                <a:gd name="T13" fmla="*/ 0 h 611"/>
                <a:gd name="T14" fmla="*/ 0 w 611"/>
                <a:gd name="T15" fmla="*/ 36 h 611"/>
                <a:gd name="T16" fmla="*/ 0 w 611"/>
                <a:gd name="T17" fmla="*/ 144 h 611"/>
                <a:gd name="T18" fmla="*/ 36 w 611"/>
                <a:gd name="T19" fmla="*/ 180 h 611"/>
                <a:gd name="T20" fmla="*/ 120 w 611"/>
                <a:gd name="T21" fmla="*/ 180 h 611"/>
                <a:gd name="T22" fmla="*/ 180 w 611"/>
                <a:gd name="T23" fmla="*/ 240 h 611"/>
                <a:gd name="T24" fmla="*/ 180 w 611"/>
                <a:gd name="T25" fmla="*/ 539 h 611"/>
                <a:gd name="T26" fmla="*/ 252 w 611"/>
                <a:gd name="T27" fmla="*/ 611 h 611"/>
                <a:gd name="T28" fmla="*/ 540 w 611"/>
                <a:gd name="T29" fmla="*/ 611 h 611"/>
                <a:gd name="T30" fmla="*/ 611 w 611"/>
                <a:gd name="T31" fmla="*/ 539 h 611"/>
                <a:gd name="T32" fmla="*/ 611 w 611"/>
                <a:gd name="T33" fmla="*/ 25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611" y="252"/>
                  </a:moveTo>
                  <a:cubicBezTo>
                    <a:pt x="611" y="212"/>
                    <a:pt x="579" y="180"/>
                    <a:pt x="540" y="180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07" y="180"/>
                    <a:pt x="180" y="153"/>
                    <a:pt x="180" y="120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4"/>
                    <a:pt x="16" y="180"/>
                    <a:pt x="36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53" y="180"/>
                    <a:pt x="180" y="207"/>
                    <a:pt x="180" y="240"/>
                  </a:cubicBezTo>
                  <a:cubicBezTo>
                    <a:pt x="180" y="539"/>
                    <a:pt x="180" y="539"/>
                    <a:pt x="180" y="539"/>
                  </a:cubicBezTo>
                  <a:cubicBezTo>
                    <a:pt x="180" y="579"/>
                    <a:pt x="212" y="611"/>
                    <a:pt x="252" y="611"/>
                  </a:cubicBezTo>
                  <a:cubicBezTo>
                    <a:pt x="540" y="611"/>
                    <a:pt x="540" y="611"/>
                    <a:pt x="540" y="611"/>
                  </a:cubicBezTo>
                  <a:cubicBezTo>
                    <a:pt x="579" y="611"/>
                    <a:pt x="611" y="579"/>
                    <a:pt x="611" y="539"/>
                  </a:cubicBezTo>
                  <a:lnTo>
                    <a:pt x="611" y="252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17" name="Freeform 296">
              <a:extLst>
                <a:ext uri="{FF2B5EF4-FFF2-40B4-BE49-F238E27FC236}">
                  <a16:creationId xmlns="" xmlns:a16="http://schemas.microsoft.com/office/drawing/2014/main" id="{86A0D676-8C13-447C-BACC-05C35F6F9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926" y="1278664"/>
              <a:ext cx="1939925" cy="1939925"/>
            </a:xfrm>
            <a:custGeom>
              <a:avLst/>
              <a:gdLst>
                <a:gd name="T0" fmla="*/ 252 w 611"/>
                <a:gd name="T1" fmla="*/ 0 h 611"/>
                <a:gd name="T2" fmla="*/ 180 w 611"/>
                <a:gd name="T3" fmla="*/ 72 h 611"/>
                <a:gd name="T4" fmla="*/ 180 w 611"/>
                <a:gd name="T5" fmla="*/ 371 h 611"/>
                <a:gd name="T6" fmla="*/ 120 w 611"/>
                <a:gd name="T7" fmla="*/ 431 h 611"/>
                <a:gd name="T8" fmla="*/ 36 w 611"/>
                <a:gd name="T9" fmla="*/ 431 h 611"/>
                <a:gd name="T10" fmla="*/ 0 w 611"/>
                <a:gd name="T11" fmla="*/ 467 h 611"/>
                <a:gd name="T12" fmla="*/ 0 w 611"/>
                <a:gd name="T13" fmla="*/ 575 h 611"/>
                <a:gd name="T14" fmla="*/ 36 w 611"/>
                <a:gd name="T15" fmla="*/ 611 h 611"/>
                <a:gd name="T16" fmla="*/ 144 w 611"/>
                <a:gd name="T17" fmla="*/ 611 h 611"/>
                <a:gd name="T18" fmla="*/ 180 w 611"/>
                <a:gd name="T19" fmla="*/ 575 h 611"/>
                <a:gd name="T20" fmla="*/ 180 w 611"/>
                <a:gd name="T21" fmla="*/ 491 h 611"/>
                <a:gd name="T22" fmla="*/ 240 w 611"/>
                <a:gd name="T23" fmla="*/ 431 h 611"/>
                <a:gd name="T24" fmla="*/ 539 w 611"/>
                <a:gd name="T25" fmla="*/ 431 h 611"/>
                <a:gd name="T26" fmla="*/ 611 w 611"/>
                <a:gd name="T27" fmla="*/ 359 h 611"/>
                <a:gd name="T28" fmla="*/ 611 w 611"/>
                <a:gd name="T29" fmla="*/ 72 h 611"/>
                <a:gd name="T30" fmla="*/ 539 w 611"/>
                <a:gd name="T31" fmla="*/ 0 h 611"/>
                <a:gd name="T32" fmla="*/ 252 w 611"/>
                <a:gd name="T3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252" y="0"/>
                  </a:moveTo>
                  <a:cubicBezTo>
                    <a:pt x="212" y="0"/>
                    <a:pt x="180" y="32"/>
                    <a:pt x="180" y="72"/>
                  </a:cubicBezTo>
                  <a:cubicBezTo>
                    <a:pt x="180" y="371"/>
                    <a:pt x="180" y="371"/>
                    <a:pt x="180" y="371"/>
                  </a:cubicBezTo>
                  <a:cubicBezTo>
                    <a:pt x="180" y="404"/>
                    <a:pt x="153" y="431"/>
                    <a:pt x="120" y="431"/>
                  </a:cubicBezTo>
                  <a:cubicBezTo>
                    <a:pt x="36" y="431"/>
                    <a:pt x="36" y="431"/>
                    <a:pt x="36" y="431"/>
                  </a:cubicBezTo>
                  <a:cubicBezTo>
                    <a:pt x="16" y="431"/>
                    <a:pt x="0" y="447"/>
                    <a:pt x="0" y="46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6" y="611"/>
                    <a:pt x="36" y="611"/>
                  </a:cubicBezTo>
                  <a:cubicBezTo>
                    <a:pt x="144" y="611"/>
                    <a:pt x="144" y="611"/>
                    <a:pt x="144" y="611"/>
                  </a:cubicBezTo>
                  <a:cubicBezTo>
                    <a:pt x="164" y="611"/>
                    <a:pt x="180" y="595"/>
                    <a:pt x="180" y="575"/>
                  </a:cubicBezTo>
                  <a:cubicBezTo>
                    <a:pt x="180" y="491"/>
                    <a:pt x="180" y="491"/>
                    <a:pt x="180" y="491"/>
                  </a:cubicBezTo>
                  <a:cubicBezTo>
                    <a:pt x="180" y="458"/>
                    <a:pt x="206" y="431"/>
                    <a:pt x="240" y="431"/>
                  </a:cubicBezTo>
                  <a:cubicBezTo>
                    <a:pt x="539" y="431"/>
                    <a:pt x="539" y="431"/>
                    <a:pt x="539" y="431"/>
                  </a:cubicBezTo>
                  <a:cubicBezTo>
                    <a:pt x="579" y="431"/>
                    <a:pt x="611" y="399"/>
                    <a:pt x="611" y="359"/>
                  </a:cubicBezTo>
                  <a:cubicBezTo>
                    <a:pt x="611" y="72"/>
                    <a:pt x="611" y="72"/>
                    <a:pt x="611" y="72"/>
                  </a:cubicBezTo>
                  <a:cubicBezTo>
                    <a:pt x="611" y="32"/>
                    <a:pt x="579" y="0"/>
                    <a:pt x="539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8" name="Freeform 297">
              <a:extLst>
                <a:ext uri="{FF2B5EF4-FFF2-40B4-BE49-F238E27FC236}">
                  <a16:creationId xmlns="" xmlns:a16="http://schemas.microsoft.com/office/drawing/2014/main" id="{961FEEC0-32EF-4A84-A127-A7A01E5A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026" y="2875689"/>
              <a:ext cx="1939925" cy="1939925"/>
            </a:xfrm>
            <a:custGeom>
              <a:avLst/>
              <a:gdLst>
                <a:gd name="T0" fmla="*/ 0 w 611"/>
                <a:gd name="T1" fmla="*/ 360 h 611"/>
                <a:gd name="T2" fmla="*/ 71 w 611"/>
                <a:gd name="T3" fmla="*/ 431 h 611"/>
                <a:gd name="T4" fmla="*/ 371 w 611"/>
                <a:gd name="T5" fmla="*/ 431 h 611"/>
                <a:gd name="T6" fmla="*/ 431 w 611"/>
                <a:gd name="T7" fmla="*/ 491 h 611"/>
                <a:gd name="T8" fmla="*/ 431 w 611"/>
                <a:gd name="T9" fmla="*/ 575 h 611"/>
                <a:gd name="T10" fmla="*/ 467 w 611"/>
                <a:gd name="T11" fmla="*/ 611 h 611"/>
                <a:gd name="T12" fmla="*/ 575 w 611"/>
                <a:gd name="T13" fmla="*/ 611 h 611"/>
                <a:gd name="T14" fmla="*/ 611 w 611"/>
                <a:gd name="T15" fmla="*/ 575 h 611"/>
                <a:gd name="T16" fmla="*/ 611 w 611"/>
                <a:gd name="T17" fmla="*/ 467 h 611"/>
                <a:gd name="T18" fmla="*/ 575 w 611"/>
                <a:gd name="T19" fmla="*/ 431 h 611"/>
                <a:gd name="T20" fmla="*/ 491 w 611"/>
                <a:gd name="T21" fmla="*/ 431 h 611"/>
                <a:gd name="T22" fmla="*/ 431 w 611"/>
                <a:gd name="T23" fmla="*/ 372 h 611"/>
                <a:gd name="T24" fmla="*/ 431 w 611"/>
                <a:gd name="T25" fmla="*/ 72 h 611"/>
                <a:gd name="T26" fmla="*/ 359 w 611"/>
                <a:gd name="T27" fmla="*/ 0 h 611"/>
                <a:gd name="T28" fmla="*/ 71 w 611"/>
                <a:gd name="T29" fmla="*/ 0 h 611"/>
                <a:gd name="T30" fmla="*/ 0 w 611"/>
                <a:gd name="T31" fmla="*/ 72 h 611"/>
                <a:gd name="T32" fmla="*/ 0 w 611"/>
                <a:gd name="T33" fmla="*/ 36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0" y="360"/>
                  </a:moveTo>
                  <a:cubicBezTo>
                    <a:pt x="0" y="399"/>
                    <a:pt x="32" y="431"/>
                    <a:pt x="71" y="431"/>
                  </a:cubicBezTo>
                  <a:cubicBezTo>
                    <a:pt x="371" y="431"/>
                    <a:pt x="371" y="431"/>
                    <a:pt x="371" y="431"/>
                  </a:cubicBezTo>
                  <a:cubicBezTo>
                    <a:pt x="404" y="431"/>
                    <a:pt x="431" y="458"/>
                    <a:pt x="431" y="491"/>
                  </a:cubicBezTo>
                  <a:cubicBezTo>
                    <a:pt x="431" y="575"/>
                    <a:pt x="431" y="575"/>
                    <a:pt x="431" y="575"/>
                  </a:cubicBezTo>
                  <a:cubicBezTo>
                    <a:pt x="431" y="595"/>
                    <a:pt x="447" y="611"/>
                    <a:pt x="467" y="611"/>
                  </a:cubicBezTo>
                  <a:cubicBezTo>
                    <a:pt x="575" y="611"/>
                    <a:pt x="575" y="611"/>
                    <a:pt x="575" y="611"/>
                  </a:cubicBezTo>
                  <a:cubicBezTo>
                    <a:pt x="595" y="611"/>
                    <a:pt x="611" y="595"/>
                    <a:pt x="611" y="575"/>
                  </a:cubicBezTo>
                  <a:cubicBezTo>
                    <a:pt x="611" y="467"/>
                    <a:pt x="611" y="467"/>
                    <a:pt x="611" y="467"/>
                  </a:cubicBezTo>
                  <a:cubicBezTo>
                    <a:pt x="611" y="448"/>
                    <a:pt x="595" y="431"/>
                    <a:pt x="575" y="431"/>
                  </a:cubicBezTo>
                  <a:cubicBezTo>
                    <a:pt x="491" y="431"/>
                    <a:pt x="491" y="431"/>
                    <a:pt x="491" y="431"/>
                  </a:cubicBezTo>
                  <a:cubicBezTo>
                    <a:pt x="458" y="431"/>
                    <a:pt x="431" y="405"/>
                    <a:pt x="431" y="372"/>
                  </a:cubicBezTo>
                  <a:cubicBezTo>
                    <a:pt x="431" y="72"/>
                    <a:pt x="431" y="72"/>
                    <a:pt x="431" y="72"/>
                  </a:cubicBezTo>
                  <a:cubicBezTo>
                    <a:pt x="431" y="32"/>
                    <a:pt x="399" y="0"/>
                    <a:pt x="3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lnTo>
                    <a:pt x="0" y="36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9" name="Freeform 298">
              <a:extLst>
                <a:ext uri="{FF2B5EF4-FFF2-40B4-BE49-F238E27FC236}">
                  <a16:creationId xmlns="" xmlns:a16="http://schemas.microsoft.com/office/drawing/2014/main" id="{E1A15F42-0EAE-4B74-A753-CFDB811D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051" y="2075589"/>
              <a:ext cx="1939925" cy="1943100"/>
            </a:xfrm>
            <a:custGeom>
              <a:avLst/>
              <a:gdLst>
                <a:gd name="T0" fmla="*/ 359 w 611"/>
                <a:gd name="T1" fmla="*/ 612 h 612"/>
                <a:gd name="T2" fmla="*/ 431 w 611"/>
                <a:gd name="T3" fmla="*/ 540 h 612"/>
                <a:gd name="T4" fmla="*/ 431 w 611"/>
                <a:gd name="T5" fmla="*/ 240 h 612"/>
                <a:gd name="T6" fmla="*/ 491 w 611"/>
                <a:gd name="T7" fmla="*/ 180 h 612"/>
                <a:gd name="T8" fmla="*/ 575 w 611"/>
                <a:gd name="T9" fmla="*/ 180 h 612"/>
                <a:gd name="T10" fmla="*/ 611 w 611"/>
                <a:gd name="T11" fmla="*/ 144 h 612"/>
                <a:gd name="T12" fmla="*/ 611 w 611"/>
                <a:gd name="T13" fmla="*/ 36 h 612"/>
                <a:gd name="T14" fmla="*/ 575 w 611"/>
                <a:gd name="T15" fmla="*/ 0 h 612"/>
                <a:gd name="T16" fmla="*/ 467 w 611"/>
                <a:gd name="T17" fmla="*/ 0 h 612"/>
                <a:gd name="T18" fmla="*/ 431 w 611"/>
                <a:gd name="T19" fmla="*/ 36 h 612"/>
                <a:gd name="T20" fmla="*/ 431 w 611"/>
                <a:gd name="T21" fmla="*/ 120 h 612"/>
                <a:gd name="T22" fmla="*/ 371 w 611"/>
                <a:gd name="T23" fmla="*/ 180 h 612"/>
                <a:gd name="T24" fmla="*/ 72 w 611"/>
                <a:gd name="T25" fmla="*/ 180 h 612"/>
                <a:gd name="T26" fmla="*/ 0 w 611"/>
                <a:gd name="T27" fmla="*/ 252 h 612"/>
                <a:gd name="T28" fmla="*/ 0 w 611"/>
                <a:gd name="T29" fmla="*/ 540 h 612"/>
                <a:gd name="T30" fmla="*/ 72 w 611"/>
                <a:gd name="T31" fmla="*/ 612 h 612"/>
                <a:gd name="T32" fmla="*/ 359 w 611"/>
                <a:gd name="T33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2">
                  <a:moveTo>
                    <a:pt x="359" y="612"/>
                  </a:moveTo>
                  <a:cubicBezTo>
                    <a:pt x="399" y="612"/>
                    <a:pt x="431" y="579"/>
                    <a:pt x="431" y="540"/>
                  </a:cubicBezTo>
                  <a:cubicBezTo>
                    <a:pt x="431" y="240"/>
                    <a:pt x="431" y="240"/>
                    <a:pt x="431" y="240"/>
                  </a:cubicBezTo>
                  <a:cubicBezTo>
                    <a:pt x="431" y="207"/>
                    <a:pt x="458" y="180"/>
                    <a:pt x="491" y="180"/>
                  </a:cubicBezTo>
                  <a:cubicBezTo>
                    <a:pt x="575" y="180"/>
                    <a:pt x="575" y="180"/>
                    <a:pt x="575" y="180"/>
                  </a:cubicBezTo>
                  <a:cubicBezTo>
                    <a:pt x="595" y="180"/>
                    <a:pt x="611" y="164"/>
                    <a:pt x="611" y="144"/>
                  </a:cubicBezTo>
                  <a:cubicBezTo>
                    <a:pt x="611" y="36"/>
                    <a:pt x="611" y="36"/>
                    <a:pt x="611" y="36"/>
                  </a:cubicBezTo>
                  <a:cubicBezTo>
                    <a:pt x="611" y="16"/>
                    <a:pt x="595" y="0"/>
                    <a:pt x="575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47" y="0"/>
                    <a:pt x="431" y="16"/>
                    <a:pt x="431" y="36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153"/>
                    <a:pt x="405" y="180"/>
                    <a:pt x="371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32" y="180"/>
                    <a:pt x="0" y="212"/>
                    <a:pt x="0" y="252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79"/>
                    <a:pt x="32" y="612"/>
                    <a:pt x="72" y="612"/>
                  </a:cubicBezTo>
                  <a:lnTo>
                    <a:pt x="359" y="612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grpSp>
          <p:nvGrpSpPr>
            <p:cNvPr id="20" name="Group 38">
              <a:extLst>
                <a:ext uri="{FF2B5EF4-FFF2-40B4-BE49-F238E27FC236}">
                  <a16:creationId xmlns="" xmlns:a16="http://schemas.microsoft.com/office/drawing/2014/main" id="{327F5EE6-CC92-4679-A18A-7E73D4555BDD}"/>
                </a:ext>
              </a:extLst>
            </p:cNvPr>
            <p:cNvGrpSpPr/>
            <p:nvPr/>
          </p:nvGrpSpPr>
          <p:grpSpPr>
            <a:xfrm>
              <a:off x="2926401" y="659539"/>
              <a:ext cx="422275" cy="206375"/>
              <a:chOff x="3028951" y="1981200"/>
              <a:chExt cx="422275" cy="206375"/>
            </a:xfrm>
            <a:solidFill>
              <a:schemeClr val="accent1"/>
            </a:solidFill>
          </p:grpSpPr>
          <p:sp>
            <p:nvSpPr>
              <p:cNvPr id="37" name="Freeform 299">
                <a:extLst>
                  <a:ext uri="{FF2B5EF4-FFF2-40B4-BE49-F238E27FC236}">
                    <a16:creationId xmlns="" xmlns:a16="http://schemas.microsoft.com/office/drawing/2014/main" id="{B5638289-AF8F-4900-928B-2D5968610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8" name="Freeform 300">
                <a:extLst>
                  <a:ext uri="{FF2B5EF4-FFF2-40B4-BE49-F238E27FC236}">
                    <a16:creationId xmlns="" xmlns:a16="http://schemas.microsoft.com/office/drawing/2014/main" id="{9CC452C1-FD03-4FE0-9F49-05AFC758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00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9" name="Freeform 301">
                <a:extLst>
                  <a:ext uri="{FF2B5EF4-FFF2-40B4-BE49-F238E27FC236}">
                    <a16:creationId xmlns="" xmlns:a16="http://schemas.microsoft.com/office/drawing/2014/main" id="{E77DE671-826C-4BAF-AE66-A1700B86A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21" name="Group 42">
              <a:extLst>
                <a:ext uri="{FF2B5EF4-FFF2-40B4-BE49-F238E27FC236}">
                  <a16:creationId xmlns="" xmlns:a16="http://schemas.microsoft.com/office/drawing/2014/main" id="{D71C8AA4-641C-4DCB-87A3-D7DCE7A98BAA}"/>
                </a:ext>
              </a:extLst>
            </p:cNvPr>
            <p:cNvGrpSpPr/>
            <p:nvPr/>
          </p:nvGrpSpPr>
          <p:grpSpPr>
            <a:xfrm>
              <a:off x="2481901" y="3767864"/>
              <a:ext cx="206375" cy="422275"/>
              <a:chOff x="2584451" y="5089525"/>
              <a:chExt cx="206375" cy="422275"/>
            </a:xfrm>
            <a:solidFill>
              <a:schemeClr val="accent3"/>
            </a:solidFill>
          </p:grpSpPr>
          <p:sp>
            <p:nvSpPr>
              <p:cNvPr id="34" name="Freeform 302">
                <a:extLst>
                  <a:ext uri="{FF2B5EF4-FFF2-40B4-BE49-F238E27FC236}">
                    <a16:creationId xmlns="" xmlns:a16="http://schemas.microsoft.com/office/drawing/2014/main" id="{93746ED3-0150-4DFF-B584-21CAB280B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0895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2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2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5" name="Freeform 303">
                <a:extLst>
                  <a:ext uri="{FF2B5EF4-FFF2-40B4-BE49-F238E27FC236}">
                    <a16:creationId xmlns="" xmlns:a16="http://schemas.microsoft.com/office/drawing/2014/main" id="{ECF318DA-A91C-44A5-B48A-FFA77DD5C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235575"/>
                <a:ext cx="206375" cy="130175"/>
              </a:xfrm>
              <a:custGeom>
                <a:avLst/>
                <a:gdLst>
                  <a:gd name="T0" fmla="*/ 7 w 65"/>
                  <a:gd name="T1" fmla="*/ 40 h 41"/>
                  <a:gd name="T2" fmla="*/ 2 w 65"/>
                  <a:gd name="T3" fmla="*/ 39 h 41"/>
                  <a:gd name="T4" fmla="*/ 2 w 65"/>
                  <a:gd name="T5" fmla="*/ 30 h 41"/>
                  <a:gd name="T6" fmla="*/ 33 w 65"/>
                  <a:gd name="T7" fmla="*/ 0 h 41"/>
                  <a:gd name="T8" fmla="*/ 63 w 65"/>
                  <a:gd name="T9" fmla="*/ 30 h 41"/>
                  <a:gd name="T10" fmla="*/ 63 w 65"/>
                  <a:gd name="T11" fmla="*/ 39 h 41"/>
                  <a:gd name="T12" fmla="*/ 55 w 65"/>
                  <a:gd name="T13" fmla="*/ 39 h 41"/>
                  <a:gd name="T14" fmla="*/ 33 w 65"/>
                  <a:gd name="T15" fmla="*/ 17 h 41"/>
                  <a:gd name="T16" fmla="*/ 11 w 65"/>
                  <a:gd name="T17" fmla="*/ 39 h 41"/>
                  <a:gd name="T18" fmla="*/ 7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7" y="40"/>
                    </a:moveTo>
                    <a:cubicBezTo>
                      <a:pt x="5" y="40"/>
                      <a:pt x="4" y="40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1" y="41"/>
                      <a:pt x="57" y="41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8" y="40"/>
                      <a:pt x="7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6" name="Freeform 304">
                <a:extLst>
                  <a:ext uri="{FF2B5EF4-FFF2-40B4-BE49-F238E27FC236}">
                    <a16:creationId xmlns="" xmlns:a16="http://schemas.microsoft.com/office/drawing/2014/main" id="{6FBFEE44-784B-4A53-9784-7F0D850FC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3816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22" name="Group 46">
              <a:extLst>
                <a:ext uri="{FF2B5EF4-FFF2-40B4-BE49-F238E27FC236}">
                  <a16:creationId xmlns="" xmlns:a16="http://schemas.microsoft.com/office/drawing/2014/main" id="{01F49692-042F-4159-8C24-9124AC20A232}"/>
                </a:ext>
              </a:extLst>
            </p:cNvPr>
            <p:cNvGrpSpPr/>
            <p:nvPr/>
          </p:nvGrpSpPr>
          <p:grpSpPr>
            <a:xfrm>
              <a:off x="5590226" y="4428264"/>
              <a:ext cx="422275" cy="203200"/>
              <a:chOff x="5692776" y="5749925"/>
              <a:chExt cx="422275" cy="203200"/>
            </a:xfrm>
            <a:solidFill>
              <a:schemeClr val="accent4"/>
            </a:solidFill>
          </p:grpSpPr>
          <p:sp>
            <p:nvSpPr>
              <p:cNvPr id="31" name="Freeform 305">
                <a:extLst>
                  <a:ext uri="{FF2B5EF4-FFF2-40B4-BE49-F238E27FC236}">
                    <a16:creationId xmlns="" xmlns:a16="http://schemas.microsoft.com/office/drawing/2014/main" id="{40E61BF6-CDC2-4DD4-9BD1-5FF0726E5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2" name="Freeform 306">
                <a:extLst>
                  <a:ext uri="{FF2B5EF4-FFF2-40B4-BE49-F238E27FC236}">
                    <a16:creationId xmlns="" xmlns:a16="http://schemas.microsoft.com/office/drawing/2014/main" id="{7F5726E0-8047-4FF5-90B3-C46C3B4A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3" name="Freeform 307">
                <a:extLst>
                  <a:ext uri="{FF2B5EF4-FFF2-40B4-BE49-F238E27FC236}">
                    <a16:creationId xmlns="" xmlns:a16="http://schemas.microsoft.com/office/drawing/2014/main" id="{F84C9927-EBA2-4ABE-9A00-2506A9A8A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8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23" name="Group 50">
              <a:extLst>
                <a:ext uri="{FF2B5EF4-FFF2-40B4-BE49-F238E27FC236}">
                  <a16:creationId xmlns="" xmlns:a16="http://schemas.microsoft.com/office/drawing/2014/main" id="{4B69574C-796F-43EB-BCD5-B8CDE89566F8}"/>
                </a:ext>
              </a:extLst>
            </p:cNvPr>
            <p:cNvGrpSpPr/>
            <p:nvPr/>
          </p:nvGrpSpPr>
          <p:grpSpPr>
            <a:xfrm>
              <a:off x="6250626" y="1104039"/>
              <a:ext cx="206375" cy="422275"/>
              <a:chOff x="6353176" y="2425700"/>
              <a:chExt cx="206375" cy="422275"/>
            </a:xfrm>
            <a:solidFill>
              <a:schemeClr val="accent2"/>
            </a:solidFill>
          </p:grpSpPr>
          <p:sp>
            <p:nvSpPr>
              <p:cNvPr id="28" name="Freeform 308">
                <a:extLst>
                  <a:ext uri="{FF2B5EF4-FFF2-40B4-BE49-F238E27FC236}">
                    <a16:creationId xmlns="" xmlns:a16="http://schemas.microsoft.com/office/drawing/2014/main" id="{F4E465C7-87BE-45FD-A57D-12B82B61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7178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3 h 41"/>
                  <a:gd name="T6" fmla="*/ 10 w 65"/>
                  <a:gd name="T7" fmla="*/ 3 h 41"/>
                  <a:gd name="T8" fmla="*/ 32 w 65"/>
                  <a:gd name="T9" fmla="*/ 24 h 41"/>
                  <a:gd name="T10" fmla="*/ 54 w 65"/>
                  <a:gd name="T11" fmla="*/ 3 h 41"/>
                  <a:gd name="T12" fmla="*/ 63 w 65"/>
                  <a:gd name="T13" fmla="*/ 3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0"/>
                      <a:pt x="60" y="0"/>
                      <a:pt x="63" y="3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29" name="Freeform 309">
                <a:extLst>
                  <a:ext uri="{FF2B5EF4-FFF2-40B4-BE49-F238E27FC236}">
                    <a16:creationId xmlns="" xmlns:a16="http://schemas.microsoft.com/office/drawing/2014/main" id="{858E2C2F-5889-4414-93F0-CC0B994F9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57175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0" name="Freeform 310">
                <a:extLst>
                  <a:ext uri="{FF2B5EF4-FFF2-40B4-BE49-F238E27FC236}">
                    <a16:creationId xmlns="" xmlns:a16="http://schemas.microsoft.com/office/drawing/2014/main" id="{BC988B27-B0D0-4495-A045-1E6DE2785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4257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289971" y="3001869"/>
            <a:ext cx="11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Name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8585" y="2459303"/>
            <a:ext cx="10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Phone</a:t>
            </a:r>
          </a:p>
          <a:p>
            <a:r>
              <a:rPr lang="en-US" altLang="zh-CN" dirty="0"/>
              <a:t>Number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13553" y="4317673"/>
            <a:ext cx="10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Date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7095" y="4650807"/>
            <a:ext cx="117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Email</a:t>
            </a:r>
            <a:endParaRPr lang="en-GB" sz="2800" dirty="0"/>
          </a:p>
        </p:txBody>
      </p:sp>
      <p:pic>
        <p:nvPicPr>
          <p:cNvPr id="2050" name="Picture 2" descr="C:\Users\User\Desktop\java report\burger 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3499" y="3931082"/>
            <a:ext cx="541180" cy="5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java report\french fried 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07" y="1673019"/>
            <a:ext cx="439862" cy="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java report\dr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59" y="3287407"/>
            <a:ext cx="475363" cy="47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java report\kappy meal 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63" y="5362060"/>
            <a:ext cx="635180" cy="7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8724C11-D4CD-4CA1-A623-7BACC25B7131}"/>
              </a:ext>
            </a:extLst>
          </p:cNvPr>
          <p:cNvSpPr txBox="1"/>
          <p:nvPr/>
        </p:nvSpPr>
        <p:spPr>
          <a:xfrm>
            <a:off x="1303194" y="464421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Payment Method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1" name="íṥľîḋé">
            <a:extLst>
              <a:ext uri="{FF2B5EF4-FFF2-40B4-BE49-F238E27FC236}">
                <a16:creationId xmlns="" xmlns:a16="http://schemas.microsoft.com/office/drawing/2014/main" id="{43B77A40-3788-4ECC-8B50-BB1D1D8BF9E4}"/>
              </a:ext>
            </a:extLst>
          </p:cNvPr>
          <p:cNvGrpSpPr/>
          <p:nvPr/>
        </p:nvGrpSpPr>
        <p:grpSpPr>
          <a:xfrm>
            <a:off x="2068411" y="1808566"/>
            <a:ext cx="2909733" cy="4135844"/>
            <a:chOff x="3511740" y="1976339"/>
            <a:chExt cx="2415941" cy="3433977"/>
          </a:xfrm>
        </p:grpSpPr>
        <p:sp>
          <p:nvSpPr>
            <p:cNvPr id="63" name="íşľiďè">
              <a:extLst>
                <a:ext uri="{FF2B5EF4-FFF2-40B4-BE49-F238E27FC236}">
                  <a16:creationId xmlns="" xmlns:a16="http://schemas.microsoft.com/office/drawing/2014/main" id="{E764DB25-AADF-49C8-821F-3303BE3D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740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4" name="iSḷiḋé">
              <a:extLst>
                <a:ext uri="{FF2B5EF4-FFF2-40B4-BE49-F238E27FC236}">
                  <a16:creationId xmlns="" xmlns:a16="http://schemas.microsoft.com/office/drawing/2014/main" id="{DAEF0779-32D4-4FDD-9451-F2604B6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908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5" name="ïsļíḓê">
              <a:extLst>
                <a:ext uri="{FF2B5EF4-FFF2-40B4-BE49-F238E27FC236}">
                  <a16:creationId xmlns="" xmlns:a16="http://schemas.microsoft.com/office/drawing/2014/main" id="{DE88F0D0-BE3C-4E7A-A249-DC385CDF34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1740" y="3815728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pSp>
        <p:nvGrpSpPr>
          <p:cNvPr id="69" name="iş1îḑè">
            <a:extLst>
              <a:ext uri="{FF2B5EF4-FFF2-40B4-BE49-F238E27FC236}">
                <a16:creationId xmlns="" xmlns:a16="http://schemas.microsoft.com/office/drawing/2014/main" id="{3811ECD5-B04B-4F37-8C4C-8D38F9F3674F}"/>
              </a:ext>
            </a:extLst>
          </p:cNvPr>
          <p:cNvGrpSpPr/>
          <p:nvPr/>
        </p:nvGrpSpPr>
        <p:grpSpPr>
          <a:xfrm>
            <a:off x="6660993" y="1838256"/>
            <a:ext cx="2909733" cy="4139910"/>
            <a:chOff x="6284753" y="1976339"/>
            <a:chExt cx="2415941" cy="3437353"/>
          </a:xfrm>
        </p:grpSpPr>
        <p:sp>
          <p:nvSpPr>
            <p:cNvPr id="71" name="íşļidè">
              <a:extLst>
                <a:ext uri="{FF2B5EF4-FFF2-40B4-BE49-F238E27FC236}">
                  <a16:creationId xmlns="" xmlns:a16="http://schemas.microsoft.com/office/drawing/2014/main" id="{841BEEE2-0361-431B-A171-1A305830C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753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2" name="íṣḷíḓé">
              <a:extLst>
                <a:ext uri="{FF2B5EF4-FFF2-40B4-BE49-F238E27FC236}">
                  <a16:creationId xmlns="" xmlns:a16="http://schemas.microsoft.com/office/drawing/2014/main" id="{DCEC2583-2AAF-4D5A-9578-A48C3C39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922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3" name="iṩliḍê">
              <a:extLst>
                <a:ext uri="{FF2B5EF4-FFF2-40B4-BE49-F238E27FC236}">
                  <a16:creationId xmlns="" xmlns:a16="http://schemas.microsoft.com/office/drawing/2014/main" id="{9BE55AB7-B45A-492E-BD7C-DBCA08C3D8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84753" y="3819105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25A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34916" y="2033337"/>
            <a:ext cx="170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Cash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09874" y="2033337"/>
            <a:ext cx="152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Card</a:t>
            </a:r>
          </a:p>
        </p:txBody>
      </p:sp>
      <p:pic>
        <p:nvPicPr>
          <p:cNvPr id="7170" name="Picture 2" descr="C:\Users\User\Desktop\java report\c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78" y="2402669"/>
            <a:ext cx="1981688" cy="19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java report\bank 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27" y="2204443"/>
            <a:ext cx="2364723" cy="23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14" y="2033337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esktop\java report\question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96" y="2044899"/>
            <a:ext cx="3190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9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8724C11-D4CD-4CA1-A623-7BACC25B7131}"/>
              </a:ext>
            </a:extLst>
          </p:cNvPr>
          <p:cNvSpPr txBox="1"/>
          <p:nvPr/>
        </p:nvSpPr>
        <p:spPr>
          <a:xfrm>
            <a:off x="1303194" y="464421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Buy method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DBDBEECF-5BC3-48FB-A9C5-1531150476B9}"/>
              </a:ext>
            </a:extLst>
          </p:cNvPr>
          <p:cNvGrpSpPr/>
          <p:nvPr/>
        </p:nvGrpSpPr>
        <p:grpSpPr>
          <a:xfrm>
            <a:off x="111296" y="2425468"/>
            <a:ext cx="11611604" cy="1786939"/>
            <a:chOff x="0" y="2850087"/>
            <a:chExt cx="11717867" cy="1202272"/>
          </a:xfrm>
        </p:grpSpPr>
        <p:sp>
          <p:nvSpPr>
            <p:cNvPr id="10" name="Freeform 14">
              <a:extLst>
                <a:ext uri="{FF2B5EF4-FFF2-40B4-BE49-F238E27FC236}">
                  <a16:creationId xmlns="" xmlns:a16="http://schemas.microsoft.com/office/drawing/2014/main" id="{AD9FD4C3-3D22-4A8C-A8BC-09538B12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40076"/>
              <a:ext cx="11717867" cy="685800"/>
            </a:xfrm>
            <a:custGeom>
              <a:avLst/>
              <a:gdLst>
                <a:gd name="T0" fmla="*/ 5518 w 5536"/>
                <a:gd name="T1" fmla="*/ 196 h 324"/>
                <a:gd name="T2" fmla="*/ 5518 w 5536"/>
                <a:gd name="T3" fmla="*/ 128 h 324"/>
                <a:gd name="T4" fmla="*/ 5408 w 5536"/>
                <a:gd name="T5" fmla="*/ 18 h 324"/>
                <a:gd name="T6" fmla="*/ 5374 w 5536"/>
                <a:gd name="T7" fmla="*/ 32 h 324"/>
                <a:gd name="T8" fmla="*/ 5374 w 5536"/>
                <a:gd name="T9" fmla="*/ 82 h 324"/>
                <a:gd name="T10" fmla="*/ 5326 w 5536"/>
                <a:gd name="T11" fmla="*/ 130 h 324"/>
                <a:gd name="T12" fmla="*/ 0 w 5536"/>
                <a:gd name="T13" fmla="*/ 130 h 324"/>
                <a:gd name="T14" fmla="*/ 1 w 5536"/>
                <a:gd name="T15" fmla="*/ 193 h 324"/>
                <a:gd name="T16" fmla="*/ 5326 w 5536"/>
                <a:gd name="T17" fmla="*/ 194 h 324"/>
                <a:gd name="T18" fmla="*/ 5374 w 5536"/>
                <a:gd name="T19" fmla="*/ 242 h 324"/>
                <a:gd name="T20" fmla="*/ 5374 w 5536"/>
                <a:gd name="T21" fmla="*/ 292 h 324"/>
                <a:gd name="T22" fmla="*/ 5408 w 5536"/>
                <a:gd name="T23" fmla="*/ 306 h 324"/>
                <a:gd name="T24" fmla="*/ 5518 w 5536"/>
                <a:gd name="T25" fmla="*/ 1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36" h="324">
                  <a:moveTo>
                    <a:pt x="5518" y="196"/>
                  </a:moveTo>
                  <a:cubicBezTo>
                    <a:pt x="5536" y="176"/>
                    <a:pt x="5536" y="146"/>
                    <a:pt x="5518" y="128"/>
                  </a:cubicBezTo>
                  <a:cubicBezTo>
                    <a:pt x="5408" y="18"/>
                    <a:pt x="5408" y="18"/>
                    <a:pt x="5408" y="18"/>
                  </a:cubicBezTo>
                  <a:cubicBezTo>
                    <a:pt x="5390" y="0"/>
                    <a:pt x="5374" y="6"/>
                    <a:pt x="5374" y="32"/>
                  </a:cubicBezTo>
                  <a:cubicBezTo>
                    <a:pt x="5374" y="82"/>
                    <a:pt x="5374" y="82"/>
                    <a:pt x="5374" y="82"/>
                  </a:cubicBezTo>
                  <a:cubicBezTo>
                    <a:pt x="5374" y="108"/>
                    <a:pt x="5352" y="130"/>
                    <a:pt x="5326" y="130"/>
                  </a:cubicBezTo>
                  <a:cubicBezTo>
                    <a:pt x="1096" y="130"/>
                    <a:pt x="0" y="130"/>
                    <a:pt x="0" y="130"/>
                  </a:cubicBezTo>
                  <a:cubicBezTo>
                    <a:pt x="1" y="149"/>
                    <a:pt x="0" y="167"/>
                    <a:pt x="1" y="193"/>
                  </a:cubicBezTo>
                  <a:cubicBezTo>
                    <a:pt x="4231" y="193"/>
                    <a:pt x="5326" y="194"/>
                    <a:pt x="5326" y="194"/>
                  </a:cubicBezTo>
                  <a:cubicBezTo>
                    <a:pt x="5352" y="194"/>
                    <a:pt x="5374" y="214"/>
                    <a:pt x="5374" y="242"/>
                  </a:cubicBezTo>
                  <a:cubicBezTo>
                    <a:pt x="5374" y="292"/>
                    <a:pt x="5374" y="292"/>
                    <a:pt x="5374" y="292"/>
                  </a:cubicBezTo>
                  <a:cubicBezTo>
                    <a:pt x="5374" y="318"/>
                    <a:pt x="5390" y="324"/>
                    <a:pt x="5408" y="306"/>
                  </a:cubicBezTo>
                  <a:lnTo>
                    <a:pt x="5518" y="1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 dirty="0">
                <a:latin typeface="+mn-ea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DEBBA956-2BAC-45F9-AA20-66A33B98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4451" y="2850092"/>
              <a:ext cx="1864783" cy="1202267"/>
            </a:xfrm>
            <a:custGeom>
              <a:avLst/>
              <a:gdLst>
                <a:gd name="T0" fmla="*/ 1039 w 1039"/>
                <a:gd name="T1" fmla="*/ 0 h 671"/>
                <a:gd name="T2" fmla="*/ 505 w 1039"/>
                <a:gd name="T3" fmla="*/ 0 h 671"/>
                <a:gd name="T4" fmla="*/ 0 w 1039"/>
                <a:gd name="T5" fmla="*/ 671 h 671"/>
                <a:gd name="T6" fmla="*/ 534 w 1039"/>
                <a:gd name="T7" fmla="*/ 671 h 671"/>
                <a:gd name="T8" fmla="*/ 1039 w 1039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671">
                  <a:moveTo>
                    <a:pt x="1039" y="0"/>
                  </a:moveTo>
                  <a:lnTo>
                    <a:pt x="505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>
                <a:latin typeface="+mn-ea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0A874A6C-1A4B-4B27-B3F2-D0A6479A4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123" y="2850087"/>
              <a:ext cx="1862664" cy="1202265"/>
            </a:xfrm>
            <a:custGeom>
              <a:avLst/>
              <a:gdLst>
                <a:gd name="T0" fmla="*/ 1037 w 1037"/>
                <a:gd name="T1" fmla="*/ 0 h 671"/>
                <a:gd name="T2" fmla="*/ 503 w 1037"/>
                <a:gd name="T3" fmla="*/ 0 h 671"/>
                <a:gd name="T4" fmla="*/ 0 w 1037"/>
                <a:gd name="T5" fmla="*/ 671 h 671"/>
                <a:gd name="T6" fmla="*/ 534 w 1037"/>
                <a:gd name="T7" fmla="*/ 671 h 671"/>
                <a:gd name="T8" fmla="*/ 1037 w 1037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671">
                  <a:moveTo>
                    <a:pt x="1037" y="0"/>
                  </a:moveTo>
                  <a:lnTo>
                    <a:pt x="503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>
                <a:latin typeface="+mn-ea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39A6C148-150D-4862-80C3-7D5BE466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1" y="2850092"/>
              <a:ext cx="1864783" cy="1202267"/>
            </a:xfrm>
            <a:custGeom>
              <a:avLst/>
              <a:gdLst>
                <a:gd name="T0" fmla="*/ 1039 w 1039"/>
                <a:gd name="T1" fmla="*/ 0 h 671"/>
                <a:gd name="T2" fmla="*/ 505 w 1039"/>
                <a:gd name="T3" fmla="*/ 0 h 671"/>
                <a:gd name="T4" fmla="*/ 0 w 1039"/>
                <a:gd name="T5" fmla="*/ 671 h 671"/>
                <a:gd name="T6" fmla="*/ 534 w 1039"/>
                <a:gd name="T7" fmla="*/ 671 h 671"/>
                <a:gd name="T8" fmla="*/ 1039 w 1039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671">
                  <a:moveTo>
                    <a:pt x="1039" y="0"/>
                  </a:moveTo>
                  <a:lnTo>
                    <a:pt x="505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>
                <a:latin typeface="+mn-ea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C79FC718-E98E-4D41-A371-1B1B0319B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2850092"/>
              <a:ext cx="1862667" cy="1202267"/>
            </a:xfrm>
            <a:custGeom>
              <a:avLst/>
              <a:gdLst>
                <a:gd name="T0" fmla="*/ 1037 w 1037"/>
                <a:gd name="T1" fmla="*/ 0 h 671"/>
                <a:gd name="T2" fmla="*/ 503 w 1037"/>
                <a:gd name="T3" fmla="*/ 0 h 671"/>
                <a:gd name="T4" fmla="*/ 0 w 1037"/>
                <a:gd name="T5" fmla="*/ 671 h 671"/>
                <a:gd name="T6" fmla="*/ 534 w 1037"/>
                <a:gd name="T7" fmla="*/ 671 h 671"/>
                <a:gd name="T8" fmla="*/ 1037 w 1037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671">
                  <a:moveTo>
                    <a:pt x="1037" y="0"/>
                  </a:moveTo>
                  <a:lnTo>
                    <a:pt x="503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 dirty="0">
                <a:latin typeface="+mn-ea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AA4546DA-9235-4D28-80FA-91B109BF77C6}"/>
              </a:ext>
            </a:extLst>
          </p:cNvPr>
          <p:cNvSpPr/>
          <p:nvPr/>
        </p:nvSpPr>
        <p:spPr>
          <a:xfrm>
            <a:off x="916118" y="458672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en-US" altLang="zh-CN" sz="1839" b="1" dirty="0" smtClean="0">
                <a:latin typeface="+mn-ea"/>
                <a:cs typeface="Hiragino Sans GB W3" charset="-122"/>
              </a:rPr>
              <a:t>Eat Here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65620EF-9BA2-4248-BF3F-B41A74383E78}"/>
              </a:ext>
            </a:extLst>
          </p:cNvPr>
          <p:cNvSpPr/>
          <p:nvPr/>
        </p:nvSpPr>
        <p:spPr>
          <a:xfrm>
            <a:off x="3316233" y="458672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en-US" altLang="zh-CN" sz="1839" b="1" dirty="0" smtClean="0">
                <a:latin typeface="+mn-ea"/>
                <a:cs typeface="Hiragino Sans GB W3" charset="-122"/>
              </a:rPr>
              <a:t>Take Away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2F18E21-F078-454C-BA8B-FD8F7AA6FA03}"/>
              </a:ext>
            </a:extLst>
          </p:cNvPr>
          <p:cNvSpPr/>
          <p:nvPr/>
        </p:nvSpPr>
        <p:spPr>
          <a:xfrm>
            <a:off x="5821833" y="456181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en-US" altLang="zh-CN" sz="1839" b="1" dirty="0">
                <a:latin typeface="+mn-ea"/>
                <a:cs typeface="Hiragino Sans GB W3" charset="-122"/>
              </a:rPr>
              <a:t>D</a:t>
            </a:r>
            <a:r>
              <a:rPr lang="en-US" altLang="zh-CN" sz="1839" b="1" dirty="0" smtClean="0">
                <a:latin typeface="+mn-ea"/>
                <a:cs typeface="Hiragino Sans GB W3" charset="-122"/>
              </a:rPr>
              <a:t>elivery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2E201753-8369-4E31-8E06-D8893D9AE069}"/>
              </a:ext>
            </a:extLst>
          </p:cNvPr>
          <p:cNvSpPr/>
          <p:nvPr/>
        </p:nvSpPr>
        <p:spPr>
          <a:xfrm>
            <a:off x="8221948" y="456181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en-US" altLang="zh-CN" sz="1839" b="1" dirty="0" smtClean="0">
                <a:latin typeface="+mn-ea"/>
                <a:cs typeface="Hiragino Sans GB W3" charset="-122"/>
              </a:rPr>
              <a:t>Cancel Order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pic>
        <p:nvPicPr>
          <p:cNvPr id="5122" name="Picture 2" descr="C:\Users\User\Desktop\java report\eat 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3823" y="2856479"/>
            <a:ext cx="823215" cy="8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java report\take aw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04" y="2965668"/>
            <a:ext cx="706528" cy="7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longrun-lotion.com/wp-content/uploads/2019/04/longrun-lotion-co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55" y="2965668"/>
            <a:ext cx="727442" cy="72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User\Desktop\java report\canc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884" y="3073612"/>
            <a:ext cx="511554" cy="51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3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=""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Menu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3F8FED3-9F5D-4B4C-8496-9A8209112AE7}"/>
              </a:ext>
            </a:extLst>
          </p:cNvPr>
          <p:cNvGrpSpPr/>
          <p:nvPr/>
        </p:nvGrpSpPr>
        <p:grpSpPr>
          <a:xfrm>
            <a:off x="1037173" y="1840289"/>
            <a:ext cx="2909733" cy="4135844"/>
            <a:chOff x="1037173" y="1840289"/>
            <a:chExt cx="2909733" cy="4135844"/>
          </a:xfrm>
        </p:grpSpPr>
        <p:grpSp>
          <p:nvGrpSpPr>
            <p:cNvPr id="53" name="íṥļiḋè">
              <a:extLst>
                <a:ext uri="{FF2B5EF4-FFF2-40B4-BE49-F238E27FC236}">
                  <a16:creationId xmlns="" xmlns:a16="http://schemas.microsoft.com/office/drawing/2014/main" id="{74AEFC21-F39A-4EC6-BD34-7B5AA90EEABB}"/>
                </a:ext>
              </a:extLst>
            </p:cNvPr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55" name="ïṧļîdê">
                <a:extLst>
                  <a:ext uri="{FF2B5EF4-FFF2-40B4-BE49-F238E27FC236}">
                    <a16:creationId xmlns="" xmlns:a16="http://schemas.microsoft.com/office/drawing/2014/main" id="{02FA8F38-08FA-497D-803C-9D2E27A3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6" name="ïS1iḍê">
                <a:extLst>
                  <a:ext uri="{FF2B5EF4-FFF2-40B4-BE49-F238E27FC236}">
                    <a16:creationId xmlns="" xmlns:a16="http://schemas.microsoft.com/office/drawing/2014/main" id="{968BE85C-4C93-4C26-93D7-605449BE9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7" name="îs1îḍê">
                <a:extLst>
                  <a:ext uri="{FF2B5EF4-FFF2-40B4-BE49-F238E27FC236}">
                    <a16:creationId xmlns="" xmlns:a16="http://schemas.microsoft.com/office/drawing/2014/main" id="{EBB5C4AD-DF9A-4C05-A50A-F6138AD7D2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425A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9" name="ïSḻiḑé">
                <a:extLst>
                  <a:ext uri="{FF2B5EF4-FFF2-40B4-BE49-F238E27FC236}">
                    <a16:creationId xmlns="" xmlns:a16="http://schemas.microsoft.com/office/drawing/2014/main" id="{8B365000-B9B7-4A38-AE38-CDF4FE379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dist" defTabSz="584141">
                  <a:defRPr/>
                </a:pPr>
                <a:endPara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E3D73D5B-3E6B-4C5F-9EE8-7A0E6702F1C0}"/>
                </a:ext>
              </a:extLst>
            </p:cNvPr>
            <p:cNvSpPr txBox="1"/>
            <p:nvPr/>
          </p:nvSpPr>
          <p:spPr>
            <a:xfrm>
              <a:off x="1183242" y="2940795"/>
              <a:ext cx="2586078" cy="318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1" name="íṥľîḋé">
            <a:extLst>
              <a:ext uri="{FF2B5EF4-FFF2-40B4-BE49-F238E27FC236}">
                <a16:creationId xmlns="" xmlns:a16="http://schemas.microsoft.com/office/drawing/2014/main" id="{43B77A40-3788-4ECC-8B50-BB1D1D8BF9E4}"/>
              </a:ext>
            </a:extLst>
          </p:cNvPr>
          <p:cNvGrpSpPr/>
          <p:nvPr/>
        </p:nvGrpSpPr>
        <p:grpSpPr>
          <a:xfrm>
            <a:off x="4643169" y="1840289"/>
            <a:ext cx="2909733" cy="4135844"/>
            <a:chOff x="3511740" y="1976339"/>
            <a:chExt cx="2415941" cy="3433977"/>
          </a:xfrm>
        </p:grpSpPr>
        <p:sp>
          <p:nvSpPr>
            <p:cNvPr id="63" name="íşľiďè">
              <a:extLst>
                <a:ext uri="{FF2B5EF4-FFF2-40B4-BE49-F238E27FC236}">
                  <a16:creationId xmlns="" xmlns:a16="http://schemas.microsoft.com/office/drawing/2014/main" id="{E764DB25-AADF-49C8-821F-3303BE3D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740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4" name="iSḷiḋé">
              <a:extLst>
                <a:ext uri="{FF2B5EF4-FFF2-40B4-BE49-F238E27FC236}">
                  <a16:creationId xmlns="" xmlns:a16="http://schemas.microsoft.com/office/drawing/2014/main" id="{DAEF0779-32D4-4FDD-9451-F2604B6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908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5" name="ïsļíḓê">
              <a:extLst>
                <a:ext uri="{FF2B5EF4-FFF2-40B4-BE49-F238E27FC236}">
                  <a16:creationId xmlns="" xmlns:a16="http://schemas.microsoft.com/office/drawing/2014/main" id="{DE88F0D0-BE3C-4E7A-A249-DC385CDF34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1740" y="3815728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pSp>
        <p:nvGrpSpPr>
          <p:cNvPr id="69" name="iş1îḑè">
            <a:extLst>
              <a:ext uri="{FF2B5EF4-FFF2-40B4-BE49-F238E27FC236}">
                <a16:creationId xmlns="" xmlns:a16="http://schemas.microsoft.com/office/drawing/2014/main" id="{3811ECD5-B04B-4F37-8C4C-8D38F9F3674F}"/>
              </a:ext>
            </a:extLst>
          </p:cNvPr>
          <p:cNvGrpSpPr/>
          <p:nvPr/>
        </p:nvGrpSpPr>
        <p:grpSpPr>
          <a:xfrm>
            <a:off x="8249162" y="1838256"/>
            <a:ext cx="2909733" cy="4139910"/>
            <a:chOff x="6284753" y="1976339"/>
            <a:chExt cx="2415941" cy="3437353"/>
          </a:xfrm>
        </p:grpSpPr>
        <p:sp>
          <p:nvSpPr>
            <p:cNvPr id="71" name="íşļidè">
              <a:extLst>
                <a:ext uri="{FF2B5EF4-FFF2-40B4-BE49-F238E27FC236}">
                  <a16:creationId xmlns="" xmlns:a16="http://schemas.microsoft.com/office/drawing/2014/main" id="{841BEEE2-0361-431B-A171-1A305830C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753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2" name="íṣḷíḓé">
              <a:extLst>
                <a:ext uri="{FF2B5EF4-FFF2-40B4-BE49-F238E27FC236}">
                  <a16:creationId xmlns="" xmlns:a16="http://schemas.microsoft.com/office/drawing/2014/main" id="{DCEC2583-2AAF-4D5A-9578-A48C3C39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922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3" name="iṩliḍê">
              <a:extLst>
                <a:ext uri="{FF2B5EF4-FFF2-40B4-BE49-F238E27FC236}">
                  <a16:creationId xmlns="" xmlns:a16="http://schemas.microsoft.com/office/drawing/2014/main" id="{9BE55AB7-B45A-492E-BD7C-DBCA08C3D8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84753" y="3819105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25A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pic>
        <p:nvPicPr>
          <p:cNvPr id="3074" name="Picture 2" descr="C:\Users\User\Desktop\java repor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42" y="2644043"/>
            <a:ext cx="1685583" cy="17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4017" y="2274711"/>
            <a:ext cx="20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Package</a:t>
            </a:r>
            <a:endParaRPr lang="en-GB" dirty="0"/>
          </a:p>
        </p:txBody>
      </p:sp>
      <p:pic>
        <p:nvPicPr>
          <p:cNvPr id="3075" name="Picture 3" descr="C:\Users\User\Desktop\java report\dess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74" y="2132389"/>
            <a:ext cx="3249973" cy="324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6860" y="2132389"/>
            <a:ext cx="1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dessert</a:t>
            </a:r>
            <a:endParaRPr lang="en-GB" dirty="0"/>
          </a:p>
        </p:txBody>
      </p:sp>
      <p:pic>
        <p:nvPicPr>
          <p:cNvPr id="3076" name="Picture 4" descr="C:\Users\User\Desktop\java report\kappy meal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47" y="1581887"/>
            <a:ext cx="3400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8728" y="2155494"/>
            <a:ext cx="236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Happy meal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62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=""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Menu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íṥľîḋé">
            <a:extLst>
              <a:ext uri="{FF2B5EF4-FFF2-40B4-BE49-F238E27FC236}">
                <a16:creationId xmlns="" xmlns:a16="http://schemas.microsoft.com/office/drawing/2014/main" id="{43B77A40-3788-4ECC-8B50-BB1D1D8BF9E4}"/>
              </a:ext>
            </a:extLst>
          </p:cNvPr>
          <p:cNvGrpSpPr/>
          <p:nvPr/>
        </p:nvGrpSpPr>
        <p:grpSpPr>
          <a:xfrm>
            <a:off x="2068411" y="1808566"/>
            <a:ext cx="2909733" cy="4135844"/>
            <a:chOff x="3511740" y="1976339"/>
            <a:chExt cx="2415941" cy="3433977"/>
          </a:xfrm>
        </p:grpSpPr>
        <p:sp>
          <p:nvSpPr>
            <p:cNvPr id="63" name="íşľiďè">
              <a:extLst>
                <a:ext uri="{FF2B5EF4-FFF2-40B4-BE49-F238E27FC236}">
                  <a16:creationId xmlns="" xmlns:a16="http://schemas.microsoft.com/office/drawing/2014/main" id="{E764DB25-AADF-49C8-821F-3303BE3D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740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4" name="iSḷiḋé">
              <a:extLst>
                <a:ext uri="{FF2B5EF4-FFF2-40B4-BE49-F238E27FC236}">
                  <a16:creationId xmlns="" xmlns:a16="http://schemas.microsoft.com/office/drawing/2014/main" id="{DAEF0779-32D4-4FDD-9451-F2604B6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908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5" name="ïsļíḓê">
              <a:extLst>
                <a:ext uri="{FF2B5EF4-FFF2-40B4-BE49-F238E27FC236}">
                  <a16:creationId xmlns="" xmlns:a16="http://schemas.microsoft.com/office/drawing/2014/main" id="{DE88F0D0-BE3C-4E7A-A249-DC385CDF34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1740" y="3815728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37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pSp>
        <p:nvGrpSpPr>
          <p:cNvPr id="69" name="iş1îḑè">
            <a:extLst>
              <a:ext uri="{FF2B5EF4-FFF2-40B4-BE49-F238E27FC236}">
                <a16:creationId xmlns="" xmlns:a16="http://schemas.microsoft.com/office/drawing/2014/main" id="{3811ECD5-B04B-4F37-8C4C-8D38F9F3674F}"/>
              </a:ext>
            </a:extLst>
          </p:cNvPr>
          <p:cNvGrpSpPr/>
          <p:nvPr/>
        </p:nvGrpSpPr>
        <p:grpSpPr>
          <a:xfrm>
            <a:off x="6660993" y="1838256"/>
            <a:ext cx="2909733" cy="4139910"/>
            <a:chOff x="6284753" y="1976339"/>
            <a:chExt cx="2415941" cy="3437353"/>
          </a:xfrm>
        </p:grpSpPr>
        <p:sp>
          <p:nvSpPr>
            <p:cNvPr id="71" name="íşļidè">
              <a:extLst>
                <a:ext uri="{FF2B5EF4-FFF2-40B4-BE49-F238E27FC236}">
                  <a16:creationId xmlns="" xmlns:a16="http://schemas.microsoft.com/office/drawing/2014/main" id="{841BEEE2-0361-431B-A171-1A305830C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753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2" name="íṣḷíḓé">
              <a:extLst>
                <a:ext uri="{FF2B5EF4-FFF2-40B4-BE49-F238E27FC236}">
                  <a16:creationId xmlns="" xmlns:a16="http://schemas.microsoft.com/office/drawing/2014/main" id="{DCEC2583-2AAF-4D5A-9578-A48C3C39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922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73" name="iṩliḍê">
              <a:extLst>
                <a:ext uri="{FF2B5EF4-FFF2-40B4-BE49-F238E27FC236}">
                  <a16:creationId xmlns="" xmlns:a16="http://schemas.microsoft.com/office/drawing/2014/main" id="{9BE55AB7-B45A-492E-BD7C-DBCA08C3D8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84753" y="3819105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25A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34916" y="2033337"/>
            <a:ext cx="170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Ala Carte</a:t>
            </a:r>
            <a:endParaRPr lang="en-GB" dirty="0"/>
          </a:p>
        </p:txBody>
      </p:sp>
      <p:pic>
        <p:nvPicPr>
          <p:cNvPr id="4098" name="Picture 2" descr="C:\Users\User\Desktop\java report\ala car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92" y="1610036"/>
            <a:ext cx="3637928" cy="36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9874" y="2033337"/>
            <a:ext cx="152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Drink</a:t>
            </a:r>
          </a:p>
          <a:p>
            <a:endParaRPr lang="en-GB" dirty="0"/>
          </a:p>
        </p:txBody>
      </p:sp>
      <p:pic>
        <p:nvPicPr>
          <p:cNvPr id="4099" name="Picture 3" descr="C:\Users\User\Desktop\java report\dr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5" y="2600750"/>
            <a:ext cx="1656499" cy="16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4713664-BC3D-46C0-9550-BB4C29D5CF7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PRESENTATION_TITLE" val="年中工作汇报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105</Words>
  <Application>Microsoft Office PowerPoint</Application>
  <PresentationFormat>Custom</PresentationFormat>
  <Paragraphs>75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东方之P</dc:creator>
  <cp:keywords>51PPT模板网</cp:keywords>
  <dc:description>www.1ppt.com</dc:description>
  <cp:lastModifiedBy>User</cp:lastModifiedBy>
  <cp:revision>69</cp:revision>
  <dcterms:created xsi:type="dcterms:W3CDTF">2018-06-01T23:46:50Z</dcterms:created>
  <dcterms:modified xsi:type="dcterms:W3CDTF">2019-07-12T05:32:11Z</dcterms:modified>
</cp:coreProperties>
</file>