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3e71a761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3e71a761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63e818123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63e818123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3e818123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3e818123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3e818123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63e818123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3e818123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3e818123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63ff99bb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63ff99bb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3e71a76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3e71a76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3e71a76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3e71a76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e71a761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3e71a761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3e71a761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3e71a761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afb2bcfd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afb2bcfd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3e71a761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3e71a761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3e818123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3e818123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3e818123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3e818123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apple.com/uk/" TargetMode="Externa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://www.aprenderaprogramar.com/newuser.php?nombre=Pepe&amp;apellido=Flores&amp;email=h52turam%40uco.es&amp;sexo=Mujer" TargetMode="External"/><Relationship Id="rId10" Type="http://schemas.openxmlformats.org/officeDocument/2006/relationships/hyperlink" Target="http://www.aprenderaprogramar.com/newuser.php?nombre=Pepe&amp;apellido=Flores&amp;email=h52turam%40uco.es&amp;sexo=Mujer" TargetMode="External"/><Relationship Id="rId13" Type="http://schemas.openxmlformats.org/officeDocument/2006/relationships/hyperlink" Target="http://www.aprenderaprogramar.com/newuser.php?nombre=Pepe&amp;apellido=Flores&amp;email=h52turam%40uco.es&amp;sexo=Mujer" TargetMode="External"/><Relationship Id="rId12" Type="http://schemas.openxmlformats.org/officeDocument/2006/relationships/hyperlink" Target="http://www.aprenderaprogramar.com/newuser.php?nombre=Pepe&amp;apellido=Flores&amp;email=h52turam%40uco.es&amp;sexo=Mujer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iconfinder.com/search/?q=browser+settings&amp;from=navbar" TargetMode="External"/><Relationship Id="rId4" Type="http://schemas.openxmlformats.org/officeDocument/2006/relationships/hyperlink" Target="https://www.feriadosapp.com/api/holidays.json" TargetMode="External"/><Relationship Id="rId9" Type="http://schemas.openxmlformats.org/officeDocument/2006/relationships/hyperlink" Target="http://www.aprenderaprogramar.com/newuser.php?nombre=Pepe&amp;apellido=Flores&amp;email=h52turam%40uco.es&amp;sexo=Mujer" TargetMode="External"/><Relationship Id="rId15" Type="http://schemas.openxmlformats.org/officeDocument/2006/relationships/hyperlink" Target="http://www.aprenderaprogramar.com/newuser.php?nombre=Pepe&amp;apellido=Flores&amp;email=h52turam%40uco.es&amp;sexo=Mujer" TargetMode="External"/><Relationship Id="rId14" Type="http://schemas.openxmlformats.org/officeDocument/2006/relationships/hyperlink" Target="http://www.aprenderaprogramar.com/newuser.php?nombre=Pepe&amp;apellido=Flores&amp;email=h52turam%40uco.es&amp;sexo=Mujer" TargetMode="External"/><Relationship Id="rId17" Type="http://schemas.openxmlformats.org/officeDocument/2006/relationships/hyperlink" Target="http://www.aprenderaprogramar.com/newuser.php?nombre=Pepe&amp;apellido=Flores&amp;email=h52turam%40uco.es&amp;sexo=Mujer" TargetMode="External"/><Relationship Id="rId16" Type="http://schemas.openxmlformats.org/officeDocument/2006/relationships/hyperlink" Target="http://www.aprenderaprogramar.com/newuser.php?nombre=Pepe&amp;apellido=Flores&amp;email=h52turam%40uco.es&amp;sexo=Mujer" TargetMode="External"/><Relationship Id="rId5" Type="http://schemas.openxmlformats.org/officeDocument/2006/relationships/hyperlink" Target="http://www.aprenderaprogramar.com/newuser.php?nombre=Pepe&amp;apellido=Flores&amp;email=h52turam%40uco.es&amp;sexo=Mujer" TargetMode="External"/><Relationship Id="rId6" Type="http://schemas.openxmlformats.org/officeDocument/2006/relationships/hyperlink" Target="http://www.aprenderaprogramar.com/newuser.php?nombre=Pepe&amp;apellido=Flores&amp;email=h52turam%40uco.es&amp;sexo=Mujer" TargetMode="External"/><Relationship Id="rId18" Type="http://schemas.openxmlformats.org/officeDocument/2006/relationships/image" Target="../media/image30.png"/><Relationship Id="rId7" Type="http://schemas.openxmlformats.org/officeDocument/2006/relationships/hyperlink" Target="http://www.aprenderaprogramar.com/newuser.php?nombre=Pepe&amp;apellido=Flores&amp;email=h52turam%40uco.es&amp;sexo=Mujer" TargetMode="External"/><Relationship Id="rId8" Type="http://schemas.openxmlformats.org/officeDocument/2006/relationships/hyperlink" Target="http://www.aprenderaprogramar.com/newuser.php?nombre=Pepe&amp;apellido=Flores&amp;email=h52turam%40uco.es&amp;sexo=Muje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aprenderaprogramar.com/newuser.php?nombre=Pepe&amp;apellido=Flores&amp;email=h52turam%40uco.es&amp;sexo=Mujer" TargetMode="External"/><Relationship Id="rId4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1.png"/><Relationship Id="rId13" Type="http://schemas.openxmlformats.org/officeDocument/2006/relationships/image" Target="../media/image10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32.png"/><Relationship Id="rId21" Type="http://schemas.openxmlformats.org/officeDocument/2006/relationships/image" Target="../media/image18.png"/><Relationship Id="rId13" Type="http://schemas.openxmlformats.org/officeDocument/2006/relationships/image" Target="../media/image14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9" Type="http://schemas.openxmlformats.org/officeDocument/2006/relationships/image" Target="../media/image8.png"/><Relationship Id="rId15" Type="http://schemas.openxmlformats.org/officeDocument/2006/relationships/image" Target="../media/image12.png"/><Relationship Id="rId14" Type="http://schemas.openxmlformats.org/officeDocument/2006/relationships/image" Target="../media/image4.png"/><Relationship Id="rId17" Type="http://schemas.openxmlformats.org/officeDocument/2006/relationships/image" Target="../media/image24.png"/><Relationship Id="rId16" Type="http://schemas.openxmlformats.org/officeDocument/2006/relationships/image" Target="../media/image2.png"/><Relationship Id="rId5" Type="http://schemas.openxmlformats.org/officeDocument/2006/relationships/image" Target="../media/image23.png"/><Relationship Id="rId19" Type="http://schemas.openxmlformats.org/officeDocument/2006/relationships/image" Target="../media/image17.png"/><Relationship Id="rId6" Type="http://schemas.openxmlformats.org/officeDocument/2006/relationships/image" Target="../media/image7.png"/><Relationship Id="rId18" Type="http://schemas.openxmlformats.org/officeDocument/2006/relationships/image" Target="../media/image31.png"/><Relationship Id="rId7" Type="http://schemas.openxmlformats.org/officeDocument/2006/relationships/image" Target="../media/image22.png"/><Relationship Id="rId8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Backend 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Y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Frontend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/>
          <p:nvPr/>
        </p:nvSpPr>
        <p:spPr>
          <a:xfrm>
            <a:off x="2024550" y="2163150"/>
            <a:ext cx="50949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lt1"/>
                </a:solidFill>
                <a:hlinkClick r:id="rId3"/>
              </a:rPr>
              <a:t>www.apple.com/uk/</a:t>
            </a:r>
            <a:endParaRPr b="1"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"/>
          <p:cNvSpPr txBox="1"/>
          <p:nvPr>
            <p:ph idx="4294967295"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GET</a:t>
            </a:r>
            <a:endParaRPr b="1"/>
          </a:p>
        </p:txBody>
      </p:sp>
      <p:sp>
        <p:nvSpPr>
          <p:cNvPr id="401" name="Google Shape;401;p23"/>
          <p:cNvSpPr txBox="1"/>
          <p:nvPr>
            <p:ph idx="4294967295" type="body"/>
          </p:nvPr>
        </p:nvSpPr>
        <p:spPr>
          <a:xfrm>
            <a:off x="311700" y="3361750"/>
            <a:ext cx="71805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Ejemplos: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uFill>
                  <a:noFill/>
                </a:uFill>
                <a:hlinkClick r:id="rId3"/>
              </a:rPr>
              <a:t>https://www.iconfinder.com/search/?q=browser+settings&amp;from=navbar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https://www.feriadosapp.com/api/holidays.json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402" name="Google Shape;402;p23"/>
          <p:cNvSpPr txBox="1"/>
          <p:nvPr/>
        </p:nvSpPr>
        <p:spPr>
          <a:xfrm>
            <a:off x="2832775" y="1017725"/>
            <a:ext cx="56322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="http://www.superaplicacion.com/login"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="GET"&gt;&lt;/form&gt;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5E19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http://www.superaplicacion.com/contacto.php</a:t>
            </a:r>
            <a:r>
              <a:rPr b="1" lang="en" sz="1200">
                <a:solidFill>
                  <a:srgbClr val="38761D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?</a:t>
            </a:r>
            <a:r>
              <a:rPr b="1" lang="en" sz="1200">
                <a:solidFill>
                  <a:srgbClr val="3C78D8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nombre</a:t>
            </a:r>
            <a:r>
              <a:rPr b="1" lang="en" sz="1200">
                <a:solidFill>
                  <a:srgbClr val="E05E19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=Alvaro</a:t>
            </a:r>
            <a:r>
              <a:rPr b="1" lang="en" sz="1200">
                <a:solidFill>
                  <a:srgbClr val="6AA84F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&amp;</a:t>
            </a:r>
            <a:r>
              <a:rPr b="1" lang="en" sz="1200">
                <a:solidFill>
                  <a:srgbClr val="3D85C6"/>
                </a:solidFill>
                <a:highlight>
                  <a:srgbClr val="FFFFFF"/>
                </a:highlight>
                <a:uFill>
                  <a:noFill/>
                </a:uFill>
                <a:hlinkClick r:id="rId10"/>
              </a:rPr>
              <a:t>email</a:t>
            </a:r>
            <a:r>
              <a:rPr b="1" lang="en" sz="1200">
                <a:solidFill>
                  <a:srgbClr val="E05E19"/>
                </a:solidFill>
                <a:highlight>
                  <a:srgbClr val="FFFFFF"/>
                </a:highlight>
                <a:uFill>
                  <a:noFill/>
                </a:uFill>
                <a:hlinkClick r:id="rId11"/>
              </a:rPr>
              <a:t>=alvaro%25%gmail.com</a:t>
            </a:r>
            <a:r>
              <a:rPr b="1" lang="en" sz="1200">
                <a:solidFill>
                  <a:srgbClr val="6AA84F"/>
                </a:solidFill>
                <a:highlight>
                  <a:srgbClr val="FFFFFF"/>
                </a:highlight>
                <a:uFill>
                  <a:noFill/>
                </a:uFill>
                <a:hlinkClick r:id="rId12"/>
              </a:rPr>
              <a:t>&amp;</a:t>
            </a:r>
            <a:r>
              <a:rPr b="1" lang="en" sz="1200">
                <a:solidFill>
                  <a:srgbClr val="3D85C6"/>
                </a:solidFill>
                <a:highlight>
                  <a:srgbClr val="FFFFFF"/>
                </a:highlight>
                <a:uFill>
                  <a:noFill/>
                </a:uFill>
                <a:hlinkClick r:id="rId13"/>
              </a:rPr>
              <a:t>numero</a:t>
            </a:r>
            <a:r>
              <a:rPr b="1" lang="en" sz="1200">
                <a:solidFill>
                  <a:srgbClr val="E05E19"/>
                </a:solidFill>
                <a:highlight>
                  <a:srgbClr val="FFFFFF"/>
                </a:highlight>
                <a:uFill>
                  <a:noFill/>
                </a:uFill>
                <a:hlinkClick r:id="rId14"/>
              </a:rPr>
              <a:t>=98431508</a:t>
            </a:r>
            <a:r>
              <a:rPr b="1" lang="en" sz="1200">
                <a:solidFill>
                  <a:srgbClr val="6AA84F"/>
                </a:solidFill>
                <a:highlight>
                  <a:srgbClr val="FFFFFF"/>
                </a:highlight>
                <a:uFill>
                  <a:noFill/>
                </a:uFill>
                <a:hlinkClick r:id="rId15"/>
              </a:rPr>
              <a:t>&amp;</a:t>
            </a:r>
            <a:r>
              <a:rPr b="1" lang="en" sz="1200">
                <a:solidFill>
                  <a:srgbClr val="3D85C6"/>
                </a:solidFill>
                <a:highlight>
                  <a:srgbClr val="FFFFFF"/>
                </a:highlight>
                <a:uFill>
                  <a:noFill/>
                </a:uFill>
                <a:hlinkClick r:id="rId16"/>
              </a:rPr>
              <a:t>message</a:t>
            </a:r>
            <a:r>
              <a:rPr b="1" lang="en" sz="1200">
                <a:solidFill>
                  <a:srgbClr val="E05E19"/>
                </a:solidFill>
                <a:highlight>
                  <a:srgbClr val="FFFFFF"/>
                </a:highlight>
                <a:uFill>
                  <a:noFill/>
                </a:uFill>
                <a:hlinkClick r:id="rId17"/>
              </a:rPr>
              <a:t>=Hola%20%chicos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03" name="Google Shape;403;p2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11700" y="1017725"/>
            <a:ext cx="2411661" cy="22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4"/>
          <p:cNvSpPr txBox="1"/>
          <p:nvPr>
            <p:ph idx="4294967295"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POST</a:t>
            </a:r>
            <a:endParaRPr b="1"/>
          </a:p>
        </p:txBody>
      </p:sp>
      <p:sp>
        <p:nvSpPr>
          <p:cNvPr id="409" name="Google Shape;409;p24"/>
          <p:cNvSpPr txBox="1"/>
          <p:nvPr>
            <p:ph idx="4294967295" type="body"/>
          </p:nvPr>
        </p:nvSpPr>
        <p:spPr>
          <a:xfrm>
            <a:off x="2767750" y="865325"/>
            <a:ext cx="6020100" cy="4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 </a:t>
            </a:r>
            <a:r>
              <a:rPr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="http://www.superaplicacion.com/login" </a:t>
            </a:r>
            <a:r>
              <a:rPr lang="en" sz="9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="POST"&gt;&lt;/form&gt;</a:t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05E19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http://www.intranet.aiep.cl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</a:rPr>
              <a:t>Body</a:t>
            </a:r>
            <a:r>
              <a:rPr b="1" lang="en" sz="1400">
                <a:solidFill>
                  <a:srgbClr val="434343"/>
                </a:solidFill>
              </a:rPr>
              <a:t>:</a:t>
            </a:r>
            <a:endParaRPr b="1"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tl06_TSM=%3B%3BSystem.Web.Extensions%2C+Version%3D4.0.0.0%2C+Culture%3Dneutral%2C+PublicKeyToken%3D31bf3856ad364e35%3Aen-US%3A669ca791-a838-4419-82bc-9fa647338708%3Aea597d4b%3Ab25378d2&amp;ctl07_TSSM=%3BTelerik.Sitefinity.Resources%2C+Version%3D5.1.3210.0%2C+Culture%3Dneutral%2C+PublicKeyToken%3Dnull%3Aen%3Add8ca2b1-dad9-4399-a262-656b242439a7%3Ad271177c%3Adff30785&amp;__EVENTTARGET=&amp;__EVENTARGUMENT=&amp;__VIEWSTATE=%2FwEPDwUKMTc3MDkxNDIxNGRkdrWLbLU3TNqwehzGdVgBcEv2re8%3D&amp;__VIEWSTATEGENERATOR=47780824&amp;ctl00%24ctl06=&amp;ctl00%24ContentPlaceUsuario%24T6DE087CD028%24TXTUsuario=alvaro.troncosov&amp;ctl00%24ContentPlaceUsuario%24T6DE087CD028%24TXTPassword=xxxxx&amp;ctl00%24ContentPlaceUsuario%24T6DE087CD028%24BNTIngresar=Ingresar</a:t>
            </a:r>
            <a:endParaRPr/>
          </a:p>
        </p:txBody>
      </p:sp>
      <p:pic>
        <p:nvPicPr>
          <p:cNvPr id="410" name="Google Shape;4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65325"/>
            <a:ext cx="21240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5"/>
          <p:cNvSpPr txBox="1"/>
          <p:nvPr>
            <p:ph idx="4294967295" type="title"/>
          </p:nvPr>
        </p:nvSpPr>
        <p:spPr>
          <a:xfrm>
            <a:off x="311700" y="261975"/>
            <a:ext cx="70305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 y </a:t>
            </a:r>
            <a:r>
              <a:rPr lang="en"/>
              <a:t>Fetch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5"/>
          <p:cNvSpPr txBox="1"/>
          <p:nvPr>
            <p:ph idx="4294967295" type="body"/>
          </p:nvPr>
        </p:nvSpPr>
        <p:spPr>
          <a:xfrm>
            <a:off x="311700" y="848175"/>
            <a:ext cx="8520600" cy="24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Nos permite: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Leer datos desde el servidor, después de que la página haya sido cargada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Actualizar la página web sin necesidad recargar la página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</a:t>
            </a:r>
            <a:r>
              <a:rPr lang="en" sz="1400"/>
              <a:t>nviar datos al servidor </a:t>
            </a:r>
            <a:r>
              <a:rPr lang="en" sz="1400"/>
              <a:t>Web, en background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Es una combinación de: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Objeto </a:t>
            </a:r>
            <a:r>
              <a:rPr i="1" lang="en" sz="1400"/>
              <a:t>XMLHttpRequest </a:t>
            </a:r>
            <a:r>
              <a:rPr lang="en" sz="1400"/>
              <a:t>para solicitar datos al servidor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Javascript, HTML para mostrar los datos solicitados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6"/>
          <p:cNvSpPr txBox="1"/>
          <p:nvPr>
            <p:ph idx="4294967295" type="title"/>
          </p:nvPr>
        </p:nvSpPr>
        <p:spPr>
          <a:xfrm>
            <a:off x="470525" y="509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AJAX</a:t>
            </a:r>
            <a:endParaRPr b="1"/>
          </a:p>
        </p:txBody>
      </p:sp>
      <p:sp>
        <p:nvSpPr>
          <p:cNvPr id="422" name="Google Shape;422;p26"/>
          <p:cNvSpPr txBox="1"/>
          <p:nvPr>
            <p:ph idx="4294967295" type="body"/>
          </p:nvPr>
        </p:nvSpPr>
        <p:spPr>
          <a:xfrm>
            <a:off x="470525" y="1462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Nos permite: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Obtener datos =&gt; </a:t>
            </a:r>
            <a:r>
              <a:rPr b="1" lang="en" sz="1400"/>
              <a:t>GET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Enviar </a:t>
            </a:r>
            <a:r>
              <a:rPr lang="en" sz="1400"/>
              <a:t>datos =&gt; </a:t>
            </a:r>
            <a:r>
              <a:rPr b="1" lang="en" sz="1400"/>
              <a:t>POST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Actualizar </a:t>
            </a:r>
            <a:r>
              <a:rPr lang="en" sz="1400"/>
              <a:t>datos =&gt; </a:t>
            </a:r>
            <a:r>
              <a:rPr b="1" lang="en" sz="1400"/>
              <a:t>PUT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Eliminar </a:t>
            </a:r>
            <a:r>
              <a:rPr lang="en" sz="1400"/>
              <a:t>datos =&gt; </a:t>
            </a:r>
            <a:r>
              <a:rPr b="1" lang="en" sz="1400"/>
              <a:t>DELETE</a:t>
            </a:r>
            <a:endParaRPr b="1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7"/>
          <p:cNvSpPr txBox="1"/>
          <p:nvPr>
            <p:ph idx="4294967295" type="title"/>
          </p:nvPr>
        </p:nvSpPr>
        <p:spPr>
          <a:xfrm>
            <a:off x="470525" y="509300"/>
            <a:ext cx="7030500" cy="3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Formato JSON</a:t>
            </a:r>
            <a:endParaRPr b="1"/>
          </a:p>
        </p:txBody>
      </p:sp>
      <p:sp>
        <p:nvSpPr>
          <p:cNvPr id="428" name="Google Shape;428;p27"/>
          <p:cNvSpPr txBox="1"/>
          <p:nvPr/>
        </p:nvSpPr>
        <p:spPr>
          <a:xfrm>
            <a:off x="470525" y="1232600"/>
            <a:ext cx="65400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Es una estructura de datos y luce así: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9" name="Google Shape;429;p27"/>
          <p:cNvSpPr txBox="1"/>
          <p:nvPr/>
        </p:nvSpPr>
        <p:spPr>
          <a:xfrm>
            <a:off x="470525" y="1686850"/>
            <a:ext cx="6540000" cy="27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"region"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"Metropolitana"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"numero"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"longitud"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0.232322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"latitud"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-2.232323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"comunas"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"Santiago centro"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"Providencia"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"Ñuñoa"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“Personas”: 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“Nombre”: “isabel”,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“Apellido: “garrido”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  }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/>
          <p:nvPr/>
        </p:nvSpPr>
        <p:spPr>
          <a:xfrm>
            <a:off x="206725" y="1623350"/>
            <a:ext cx="87306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Todo lo que tiene que ver con el cliente o usuario</a:t>
            </a:r>
            <a:endParaRPr sz="3000">
              <a:solidFill>
                <a:srgbClr val="434343"/>
              </a:solidFill>
            </a:endParaRPr>
          </a:p>
        </p:txBody>
      </p:sp>
      <p:cxnSp>
        <p:nvCxnSpPr>
          <p:cNvPr id="288" name="Google Shape;288;p15"/>
          <p:cNvCxnSpPr/>
          <p:nvPr/>
        </p:nvCxnSpPr>
        <p:spPr>
          <a:xfrm>
            <a:off x="1082250" y="2571750"/>
            <a:ext cx="69795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15"/>
          <p:cNvSpPr txBox="1"/>
          <p:nvPr/>
        </p:nvSpPr>
        <p:spPr>
          <a:xfrm>
            <a:off x="924150" y="2903700"/>
            <a:ext cx="72957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34343"/>
                </a:solidFill>
              </a:rPr>
              <a:t>Todo lo que tiene que ver con el servidor</a:t>
            </a:r>
            <a:endParaRPr sz="3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013" y="212825"/>
            <a:ext cx="1094574" cy="109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7813" y="919337"/>
            <a:ext cx="1094574" cy="154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3300" y="439600"/>
            <a:ext cx="1478600" cy="147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16"/>
          <p:cNvCxnSpPr/>
          <p:nvPr/>
        </p:nvCxnSpPr>
        <p:spPr>
          <a:xfrm>
            <a:off x="558025" y="2653600"/>
            <a:ext cx="79089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8" name="Google Shape;29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6907" y="3836107"/>
            <a:ext cx="1788890" cy="10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0787" y="2870212"/>
            <a:ext cx="948624" cy="94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9825" y="3049000"/>
            <a:ext cx="1094574" cy="591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64400" y="4023350"/>
            <a:ext cx="948625" cy="9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35851" y="4098450"/>
            <a:ext cx="798425" cy="79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74113" y="2571762"/>
            <a:ext cx="1133513" cy="113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74124" y="353044"/>
            <a:ext cx="1133499" cy="113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22578" y="1553468"/>
            <a:ext cx="1094550" cy="951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730974" y="1486527"/>
            <a:ext cx="1094574" cy="948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056" y="4523037"/>
            <a:ext cx="557751" cy="557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/>
          <p:nvPr/>
        </p:nvSpPr>
        <p:spPr>
          <a:xfrm>
            <a:off x="0" y="-150"/>
            <a:ext cx="4572000" cy="5143500"/>
          </a:xfrm>
          <a:prstGeom prst="rect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7"/>
          <p:cNvSpPr/>
          <p:nvPr/>
        </p:nvSpPr>
        <p:spPr>
          <a:xfrm>
            <a:off x="4849025" y="0"/>
            <a:ext cx="4295100" cy="5143500"/>
          </a:xfrm>
          <a:prstGeom prst="rect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875" y="4175222"/>
            <a:ext cx="425550" cy="52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76" y="1756837"/>
            <a:ext cx="1846350" cy="10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7"/>
          <p:cNvSpPr txBox="1"/>
          <p:nvPr/>
        </p:nvSpPr>
        <p:spPr>
          <a:xfrm>
            <a:off x="576625" y="4632663"/>
            <a:ext cx="1583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Servidor DNS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105925" y="3234056"/>
            <a:ext cx="1210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i="1" lang="en" sz="1000">
                <a:solidFill>
                  <a:srgbClr val="3C3C3C"/>
                </a:solidFill>
                <a:highlight>
                  <a:srgbClr val="FFFFFF"/>
                </a:highlight>
              </a:rPr>
              <a:t>www.google.com</a:t>
            </a:r>
            <a:endParaRPr sz="1000"/>
          </a:p>
        </p:txBody>
      </p:sp>
      <p:cxnSp>
        <p:nvCxnSpPr>
          <p:cNvPr id="318" name="Google Shape;318;p17"/>
          <p:cNvCxnSpPr>
            <a:stCxn id="317" idx="2"/>
          </p:cNvCxnSpPr>
          <p:nvPr/>
        </p:nvCxnSpPr>
        <p:spPr>
          <a:xfrm>
            <a:off x="711175" y="3532256"/>
            <a:ext cx="0" cy="110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17"/>
          <p:cNvCxnSpPr>
            <a:stCxn id="317" idx="0"/>
          </p:cNvCxnSpPr>
          <p:nvPr/>
        </p:nvCxnSpPr>
        <p:spPr>
          <a:xfrm rot="10800000">
            <a:off x="711175" y="2774756"/>
            <a:ext cx="0" cy="45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17"/>
          <p:cNvCxnSpPr>
            <a:endCxn id="321" idx="2"/>
          </p:cNvCxnSpPr>
          <p:nvPr/>
        </p:nvCxnSpPr>
        <p:spPr>
          <a:xfrm rot="10800000">
            <a:off x="1687425" y="4087138"/>
            <a:ext cx="0" cy="58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17"/>
          <p:cNvSpPr txBox="1"/>
          <p:nvPr/>
        </p:nvSpPr>
        <p:spPr>
          <a:xfrm>
            <a:off x="1214475" y="3737938"/>
            <a:ext cx="9459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172.217.2.78</a:t>
            </a:r>
            <a:endParaRPr i="1" sz="1000"/>
          </a:p>
        </p:txBody>
      </p:sp>
      <p:cxnSp>
        <p:nvCxnSpPr>
          <p:cNvPr id="322" name="Google Shape;322;p17"/>
          <p:cNvCxnSpPr>
            <a:stCxn id="321" idx="0"/>
          </p:cNvCxnSpPr>
          <p:nvPr/>
        </p:nvCxnSpPr>
        <p:spPr>
          <a:xfrm rot="10800000">
            <a:off x="1687425" y="2796238"/>
            <a:ext cx="0" cy="94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3" name="Google Shape;3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500" y="298205"/>
            <a:ext cx="461621" cy="5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7"/>
          <p:cNvSpPr txBox="1"/>
          <p:nvPr/>
        </p:nvSpPr>
        <p:spPr>
          <a:xfrm>
            <a:off x="4703672" y="0"/>
            <a:ext cx="3058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Servidor Web</a:t>
            </a:r>
            <a:endParaRPr b="1">
              <a:solidFill>
                <a:srgbClr val="434343"/>
              </a:solidFill>
            </a:endParaRPr>
          </a:p>
        </p:txBody>
      </p:sp>
      <p:cxnSp>
        <p:nvCxnSpPr>
          <p:cNvPr id="325" name="Google Shape;325;p17"/>
          <p:cNvCxnSpPr>
            <a:stCxn id="315" idx="0"/>
            <a:endCxn id="326" idx="1"/>
          </p:cNvCxnSpPr>
          <p:nvPr/>
        </p:nvCxnSpPr>
        <p:spPr>
          <a:xfrm rot="-5400000">
            <a:off x="1101402" y="525487"/>
            <a:ext cx="1211400" cy="12513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6" name="Google Shape;326;p17"/>
          <p:cNvSpPr txBox="1"/>
          <p:nvPr/>
        </p:nvSpPr>
        <p:spPr>
          <a:xfrm>
            <a:off x="2332823" y="396450"/>
            <a:ext cx="1210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i="1" lang="en" sz="1100"/>
              <a:t>172.217.2.78</a:t>
            </a:r>
            <a:r>
              <a:rPr b="1" i="1" lang="en" sz="1100">
                <a:solidFill>
                  <a:srgbClr val="3C3C3C"/>
                </a:solidFill>
                <a:highlight>
                  <a:srgbClr val="FFFFFF"/>
                </a:highlight>
              </a:rPr>
              <a:t>:80</a:t>
            </a:r>
            <a:endParaRPr b="1" sz="1100"/>
          </a:p>
        </p:txBody>
      </p:sp>
      <p:pic>
        <p:nvPicPr>
          <p:cNvPr id="327" name="Google Shape;32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1117" y="832822"/>
            <a:ext cx="1001748" cy="41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4900" y="2391837"/>
            <a:ext cx="945900" cy="47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25338" y="3979757"/>
            <a:ext cx="514675" cy="727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06300" y="1750137"/>
            <a:ext cx="425550" cy="4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93425" y="1750130"/>
            <a:ext cx="788100" cy="425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79237" y="2391837"/>
            <a:ext cx="591050" cy="5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23827" y="3815793"/>
            <a:ext cx="591050" cy="54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024325" y="4151239"/>
            <a:ext cx="1417202" cy="384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07492" y="4536202"/>
            <a:ext cx="817657" cy="5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7"/>
          <p:cNvSpPr txBox="1"/>
          <p:nvPr/>
        </p:nvSpPr>
        <p:spPr>
          <a:xfrm>
            <a:off x="6880063" y="4625825"/>
            <a:ext cx="1758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Base de Datos</a:t>
            </a:r>
            <a:endParaRPr b="1">
              <a:solidFill>
                <a:srgbClr val="434343"/>
              </a:solidFill>
            </a:endParaRPr>
          </a:p>
        </p:txBody>
      </p:sp>
      <p:cxnSp>
        <p:nvCxnSpPr>
          <p:cNvPr id="337" name="Google Shape;337;p17"/>
          <p:cNvCxnSpPr/>
          <p:nvPr/>
        </p:nvCxnSpPr>
        <p:spPr>
          <a:xfrm>
            <a:off x="7768875" y="2952750"/>
            <a:ext cx="0" cy="102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8" name="Google Shape;338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073374" y="2477250"/>
            <a:ext cx="380997" cy="42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619500" y="2796250"/>
            <a:ext cx="380997" cy="5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67900" y="2548095"/>
            <a:ext cx="514668" cy="567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Google Shape;341;p17"/>
          <p:cNvCxnSpPr>
            <a:stCxn id="323" idx="3"/>
          </p:cNvCxnSpPr>
          <p:nvPr/>
        </p:nvCxnSpPr>
        <p:spPr>
          <a:xfrm>
            <a:off x="6281121" y="582018"/>
            <a:ext cx="1440600" cy="1047300"/>
          </a:xfrm>
          <a:prstGeom prst="bentConnector3">
            <a:avLst>
              <a:gd fmla="val 9955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2" name="Google Shape;342;p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001913" y="1667375"/>
            <a:ext cx="591050" cy="591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750023" y="1673935"/>
            <a:ext cx="670200" cy="67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17"/>
          <p:cNvCxnSpPr>
            <a:endCxn id="315" idx="3"/>
          </p:cNvCxnSpPr>
          <p:nvPr/>
        </p:nvCxnSpPr>
        <p:spPr>
          <a:xfrm rot="10800000">
            <a:off x="2004627" y="2276550"/>
            <a:ext cx="953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5" name="Google Shape;34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13659" y="4346264"/>
            <a:ext cx="272153" cy="3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609475" y="3637662"/>
            <a:ext cx="591050" cy="485777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7"/>
          <p:cNvSpPr/>
          <p:nvPr/>
        </p:nvSpPr>
        <p:spPr>
          <a:xfrm>
            <a:off x="158350" y="1737200"/>
            <a:ext cx="1846500" cy="1047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126175" y="703167"/>
            <a:ext cx="591050" cy="59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17"/>
          <p:cNvCxnSpPr/>
          <p:nvPr/>
        </p:nvCxnSpPr>
        <p:spPr>
          <a:xfrm flipH="1" rot="-5400000">
            <a:off x="5850875" y="1463875"/>
            <a:ext cx="1112100" cy="702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50" name="Google Shape;350;p17"/>
          <p:cNvCxnSpPr>
            <a:stCxn id="327" idx="2"/>
          </p:cNvCxnSpPr>
          <p:nvPr/>
        </p:nvCxnSpPr>
        <p:spPr>
          <a:xfrm rot="5400000">
            <a:off x="4315641" y="1222897"/>
            <a:ext cx="1133100" cy="11796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1" name="Google Shape;351;p17"/>
          <p:cNvSpPr txBox="1"/>
          <p:nvPr/>
        </p:nvSpPr>
        <p:spPr>
          <a:xfrm>
            <a:off x="82075" y="1319350"/>
            <a:ext cx="38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1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17"/>
          <p:cNvSpPr txBox="1"/>
          <p:nvPr/>
        </p:nvSpPr>
        <p:spPr>
          <a:xfrm>
            <a:off x="5464663" y="197125"/>
            <a:ext cx="38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2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3" name="Google Shape;353;p17"/>
          <p:cNvSpPr txBox="1"/>
          <p:nvPr/>
        </p:nvSpPr>
        <p:spPr>
          <a:xfrm>
            <a:off x="8389425" y="1536650"/>
            <a:ext cx="38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3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4" name="Google Shape;354;p17"/>
          <p:cNvSpPr txBox="1"/>
          <p:nvPr/>
        </p:nvSpPr>
        <p:spPr>
          <a:xfrm>
            <a:off x="7759225" y="3461925"/>
            <a:ext cx="38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4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17"/>
          <p:cNvSpPr txBox="1"/>
          <p:nvPr/>
        </p:nvSpPr>
        <p:spPr>
          <a:xfrm>
            <a:off x="5559013" y="1309850"/>
            <a:ext cx="38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5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6" name="Google Shape;356;p17"/>
          <p:cNvCxnSpPr>
            <a:stCxn id="326" idx="3"/>
            <a:endCxn id="323" idx="1"/>
          </p:cNvCxnSpPr>
          <p:nvPr/>
        </p:nvCxnSpPr>
        <p:spPr>
          <a:xfrm>
            <a:off x="3543323" y="545550"/>
            <a:ext cx="2276100" cy="3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7" name="Google Shape;357;p17"/>
          <p:cNvSpPr txBox="1"/>
          <p:nvPr/>
        </p:nvSpPr>
        <p:spPr>
          <a:xfrm>
            <a:off x="4526538" y="2006925"/>
            <a:ext cx="38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6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17"/>
          <p:cNvSpPr txBox="1"/>
          <p:nvPr/>
        </p:nvSpPr>
        <p:spPr>
          <a:xfrm>
            <a:off x="2108374" y="1872912"/>
            <a:ext cx="38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7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9" name="Google Shape;359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209703" y="4459650"/>
            <a:ext cx="840344" cy="2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/>
          <p:nvPr/>
        </p:nvSpPr>
        <p:spPr>
          <a:xfrm>
            <a:off x="1070100" y="2163150"/>
            <a:ext cx="70038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Stacks de programación</a:t>
            </a:r>
            <a:endParaRPr b="1" sz="48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75" y="1275225"/>
            <a:ext cx="3808475" cy="24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9"/>
          <p:cNvSpPr txBox="1"/>
          <p:nvPr/>
        </p:nvSpPr>
        <p:spPr>
          <a:xfrm>
            <a:off x="1413013" y="520825"/>
            <a:ext cx="1465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LAMP</a:t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id="371" name="Google Shape;3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7700" y="1275224"/>
            <a:ext cx="2920043" cy="243742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9"/>
          <p:cNvSpPr txBox="1"/>
          <p:nvPr/>
        </p:nvSpPr>
        <p:spPr>
          <a:xfrm>
            <a:off x="6353413" y="520825"/>
            <a:ext cx="1465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MEAN</a:t>
            </a:r>
            <a:endParaRPr sz="3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659" y="1541500"/>
            <a:ext cx="3830675" cy="2794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0"/>
          <p:cNvSpPr txBox="1"/>
          <p:nvPr/>
        </p:nvSpPr>
        <p:spPr>
          <a:xfrm>
            <a:off x="3839088" y="624975"/>
            <a:ext cx="1465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MERN</a:t>
            </a:r>
            <a:endParaRPr sz="3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"/>
          <p:cNvSpPr txBox="1"/>
          <p:nvPr/>
        </p:nvSpPr>
        <p:spPr>
          <a:xfrm>
            <a:off x="3247650" y="1642050"/>
            <a:ext cx="26487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GET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POST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Ajax </a:t>
            </a:r>
            <a:r>
              <a:rPr lang="en" sz="1800">
                <a:solidFill>
                  <a:srgbClr val="434343"/>
                </a:solidFill>
              </a:rPr>
              <a:t>y</a:t>
            </a:r>
            <a:r>
              <a:rPr lang="en" sz="1800">
                <a:solidFill>
                  <a:srgbClr val="434343"/>
                </a:solidFill>
              </a:rPr>
              <a:t> Fetch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SOCKET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384" name="Google Shape;3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575" y="1821329"/>
            <a:ext cx="967475" cy="118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00" y="1439550"/>
            <a:ext cx="1953175" cy="195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" name="Google Shape;386;p21"/>
          <p:cNvCxnSpPr>
            <a:stCxn id="385" idx="3"/>
          </p:cNvCxnSpPr>
          <p:nvPr/>
        </p:nvCxnSpPr>
        <p:spPr>
          <a:xfrm>
            <a:off x="2246975" y="2416138"/>
            <a:ext cx="1800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21"/>
          <p:cNvCxnSpPr/>
          <p:nvPr/>
        </p:nvCxnSpPr>
        <p:spPr>
          <a:xfrm>
            <a:off x="5156050" y="2416138"/>
            <a:ext cx="246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21"/>
          <p:cNvSpPr txBox="1"/>
          <p:nvPr/>
        </p:nvSpPr>
        <p:spPr>
          <a:xfrm>
            <a:off x="526388" y="3444800"/>
            <a:ext cx="1488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Browser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321013" y="3258825"/>
            <a:ext cx="1800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390" name="Google Shape;390;p21"/>
          <p:cNvSpPr txBox="1"/>
          <p:nvPr/>
        </p:nvSpPr>
        <p:spPr>
          <a:xfrm>
            <a:off x="3564900" y="889950"/>
            <a:ext cx="20142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i="1" lang="en" sz="1800">
                <a:solidFill>
                  <a:srgbClr val="3C3C3C"/>
                </a:solidFill>
                <a:highlight>
                  <a:schemeClr val="lt1"/>
                </a:highlight>
              </a:rPr>
              <a:t>www.google.com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