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171"/>
    <a:srgbClr val="5D8AB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40F0E-9630-4A48-B77B-EACD88409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763389-AE7E-456C-AD6D-E8FB8869A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449D09-3B01-4A66-9500-229F0D61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791B-7B2D-43DC-A71F-D84127544ED3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DC929B-A33E-48CF-B0E8-AD83109E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B90581-FD6F-4BB3-A4BB-38D2A4FB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BFB7-E5AA-43C0-B37F-369AC953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31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B1CD8-0B86-46F6-9AD3-2338C48E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FC48A4-929A-4446-A4EA-51C0FF3B0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2E4446-A7B9-4C74-8E7C-BCAC65BF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791B-7B2D-43DC-A71F-D84127544ED3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89AB66-DF48-4BCD-B3EB-48263C33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E7BC95-964D-4F5A-8E9B-0E342AF8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BFB7-E5AA-43C0-B37F-369AC953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72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4EFEB6-6D0F-4293-8185-7C2306241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3F720C-5559-4A4E-996E-A22DEEC59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DDB3FC-D81C-4617-AB9D-8AC2CE83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791B-7B2D-43DC-A71F-D84127544ED3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C09CC0-5CC3-4CFB-BD24-974FC3C8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AFD7CC-3853-4927-A609-E2343A64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BFB7-E5AA-43C0-B37F-369AC953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13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713D2-305D-441F-B1DC-B5906CC3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1EA8B8-4BE0-4270-9456-7574FCC7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890E7-2F2A-4F34-9D92-87CA49B2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791B-7B2D-43DC-A71F-D84127544ED3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B889CB-0203-4539-8B26-2FDDEA61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A1D1E8-89E9-47F9-BABF-6A638087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BFB7-E5AA-43C0-B37F-369AC953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26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3790E-291C-4CF1-9B4A-AE45F44F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7AC6B6-039D-4EDD-A397-B84771ED4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59B1E-4D3D-43D0-BF74-757E23D6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791B-7B2D-43DC-A71F-D84127544ED3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8D3C08-C563-49D0-93D5-02C2B9F3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DB5704-EC98-471B-8D64-96053EC1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BFB7-E5AA-43C0-B37F-369AC953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8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1F5DE-6F84-444E-904D-28DF6258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4CF796-0DB8-4AC4-9E2B-FB0FD7635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1CB2E2-4692-40F9-9026-BBD3D1619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3CCCD7-8D5B-46E9-BB51-3CB9E4B5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791B-7B2D-43DC-A71F-D84127544ED3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FA087A-9C71-4D53-B1D1-48C56ABE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CA2000-C275-4B75-B269-016856F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BFB7-E5AA-43C0-B37F-369AC953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00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F690A-43F3-47DC-B885-74C56D87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1E47A3-918F-4B0B-8519-F2F59ACCE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CA40BF-EE9D-4461-8400-610ED1219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2EE2BD-C503-4F99-85A6-B153EA85A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760B393-4425-40DC-8511-836811B97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1BAA24-7FAE-45E2-A561-163DFA41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791B-7B2D-43DC-A71F-D84127544ED3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E93B06-E681-4C04-96C2-376EDBC6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908D6D-E534-40EF-ADBE-ABB44C62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BFB7-E5AA-43C0-B37F-369AC953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62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8D434-9925-4A84-B1CC-0A5661DF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3C7216E-4E57-41ED-A966-F9F82C7A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791B-7B2D-43DC-A71F-D84127544ED3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0DBE32-E2B2-402D-8D80-D3A67043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D290588-8D38-456C-9C82-6335BCDA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BFB7-E5AA-43C0-B37F-369AC953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82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68FB65-F4A6-47C1-B038-F95077B2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791B-7B2D-43DC-A71F-D84127544ED3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BA7182-EE7A-47C8-B504-615ACCB6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B6FD3E-81D6-45E8-9FD6-DF1537FC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BFB7-E5AA-43C0-B37F-369AC953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22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C8A92-A210-4280-B214-45CA647D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A43C17-41E8-4BFF-8CD5-E8EF5787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F9CBBE-1EEC-4A08-B35D-5EF1C276D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76F6CA-4A7C-400D-815C-AAB608EF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791B-7B2D-43DC-A71F-D84127544ED3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EE3BF1-8C59-45B2-8A82-69367FDC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B01713-B051-46B4-B11B-40E70184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BFB7-E5AA-43C0-B37F-369AC953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57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F4CDC-8AB2-4982-AE69-A8AC3071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AB3CCF1-55C9-4B63-A3D3-3CF3F5DD9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4FC556-85F2-4E9C-B49E-CEF098080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AF3D18-ACD6-4504-9B0B-73ED6E98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791B-7B2D-43DC-A71F-D84127544ED3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7BDAD7-A3E9-4DCC-9D09-BA3958A9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3CBF02-8990-422B-8FB7-DB2D7DDA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BFB7-E5AA-43C0-B37F-369AC953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62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B0E1727-6C71-4233-B88F-DA98FC3B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7E19F6-8335-4F60-9A80-A1741E998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428A07-A7B9-4817-817C-C391A71A0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0791B-7B2D-43DC-A71F-D84127544ED3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EAFE57-5E2F-4DD7-8A49-7254B5B75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6F634B-6D81-4493-85BB-3818ACD69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BFB7-E5AA-43C0-B37F-369AC953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68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16C0E4A-53ED-43B2-8126-775A3C29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908" y="0"/>
            <a:ext cx="7572184" cy="685800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9DA1EDFC-8698-4B24-B889-719EAD491668}"/>
              </a:ext>
            </a:extLst>
          </p:cNvPr>
          <p:cNvSpPr/>
          <p:nvPr/>
        </p:nvSpPr>
        <p:spPr>
          <a:xfrm>
            <a:off x="3581400" y="1266825"/>
            <a:ext cx="4705350" cy="4581525"/>
          </a:xfrm>
          <a:prstGeom prst="ellipse">
            <a:avLst/>
          </a:prstGeom>
          <a:solidFill>
            <a:srgbClr val="EB717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latin typeface="Bauhaus 93" panose="04030905020B02020C02" pitchFamily="82" charset="0"/>
                <a:ea typeface="微軟正黑體" panose="020B0604030504040204" pitchFamily="34" charset="-120"/>
              </a:rPr>
              <a:t>IDE</a:t>
            </a:r>
          </a:p>
          <a:p>
            <a:pPr algn="ctr"/>
            <a:r>
              <a:rPr lang="zh-TW" altLang="en-US" sz="6000" dirty="0">
                <a:latin typeface="Bauhaus 93" panose="04030905020B02020C02" pitchFamily="82" charset="0"/>
                <a:ea typeface="微軟正黑體" panose="020B0604030504040204" pitchFamily="34" charset="-120"/>
              </a:rPr>
              <a:t>整合工具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1DC6C9-6C4B-43F0-B87A-DD045A0E6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71" y="4567539"/>
            <a:ext cx="1279549" cy="8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D8B58F9-A735-4C8C-8C01-EAAF5158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908" y="0"/>
            <a:ext cx="7572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9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E3201A7-2421-40A4-A321-C21331AC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55" y="1288940"/>
            <a:ext cx="4642089" cy="42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Bauhaus 93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Chung Yu Jian</dc:creator>
  <cp:lastModifiedBy>Chung Yu Jian</cp:lastModifiedBy>
  <cp:revision>1</cp:revision>
  <dcterms:created xsi:type="dcterms:W3CDTF">2020-05-13T05:59:37Z</dcterms:created>
  <dcterms:modified xsi:type="dcterms:W3CDTF">2020-05-13T06:07:55Z</dcterms:modified>
</cp:coreProperties>
</file>