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442D6-F50D-495B-9A29-3472F44E7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BAB3CC-2C85-484B-8279-FD2FC35AB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F8A00A-F6E2-4564-AA16-26CDE0F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A3B23-2A5E-4C09-B7EA-6423897A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06C9-D616-4111-AFC7-E39E50AA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7C4AC-967C-4C56-BEEC-CE6D4BC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C9E229-09A4-4A77-9E1C-8903842C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6364E-8D3E-464C-A739-B4FEF434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B6918-A949-483D-9F2A-966E26BB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26B8-472D-4EA7-A966-D01176E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FE38A-511D-46C6-B290-1393C6DAC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6EF3E1-ACB5-4AA0-8A42-439B945A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3346CE-FD20-4347-8D1D-4690A2B5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FE69D-DE7C-46DF-92BF-97F03613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64F8-5470-4C25-93B2-A5E5B44A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56D0-566B-4BD9-9E36-54D8332B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3010E1-1090-476B-ACE3-DD465146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56D04-6EF0-4278-803A-23CEE8B6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EEA42-67F5-48D7-823F-902002E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56BF7-1B48-46CD-9DCC-8095E66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4FC8A-70B3-492F-A800-E7B7914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781E2-E6AC-49EB-B45D-0E8E92B2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5C1A8C-67CA-476D-A749-A7F2189D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FE7D4-F372-488D-AF45-6929B53C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3B8F9-C10A-4FCD-AB5C-45FCC21A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2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4BA95-4A88-45C7-A9EE-CC9B2A6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8F6FE-5498-4504-904F-2718F478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94691-1913-414A-BDC0-739D3ECF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42D76-360C-4491-84EA-3C1373A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C17D93-FFC6-4CF6-894A-E1DF066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19677B-67C0-43F1-8390-3DAE7E9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3AA7-A203-4CB2-9D03-D5E2304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BB3BDF-4C46-4853-8A52-FCA582A0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7C1BB-571F-4A89-BF8A-5CB05583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80D46D-38E3-4970-B6EE-AA3AB5AC3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C256C5-6825-48D0-A8CF-436AF08C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27DB92-14F0-41B8-AB94-BD0B01F8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BE4FD3-FAD4-4F2E-A0B1-5A2E024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5E5571-DF73-4FD2-8149-90C1FD6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BCD6C-F687-426C-B4BC-D57A821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32622A-9C5F-465F-815A-151376B0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B6B0A8-7FCD-477A-B20D-7B71DBDD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32ADE0-0AAD-4164-84F3-E099D311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4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40E10F-05C1-4360-9E28-641E6CEB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3051C3-FC07-4C62-8835-2F37197C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EFFD7-0ECE-4883-A494-C68B61CB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6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792E2-08CE-47E1-BA53-2E105D6F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E3F9F-2E36-4DB2-BDB8-4E7E6DFB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66FD6A-874C-4772-9817-AF7AE0EC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AF0F2-85A4-401C-9CEF-3BA8F1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B474A-F051-4338-966A-36DE41A9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FF51DB-5F27-4834-9CC3-F492C75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1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7A95B-3C80-4F01-B8C0-BDF43F14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4AA423-1D95-4C2C-A948-255D0FD27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93F1F0-18C4-4C78-A839-CE3D9552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582802-E45A-40B6-8B1F-CF00A24F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664D8-F600-40CE-BD68-B452A49C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15D40-8C70-45CE-9FA2-28A8CEE4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7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2F5894-3052-4F49-90B3-9D06EAF8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82663-7DBB-4288-93EF-A13CACED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FC78F-883E-45E8-9A12-FB4B754F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B05E-2B84-4EAA-9E3F-5C5602E3D9D3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4083A-E377-4698-91DA-31AF24F5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D53FC-1D45-406E-9B06-9D9D64C6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768C-FAD4-4209-B817-87CCEE9F0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03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503631-591C-4441-B23E-0FE2FC1911D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38" y="3686175"/>
            <a:ext cx="6154212" cy="3067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 descr="一張含有 畫畫, 標誌, 襯衫 的圖片&#10;&#10;自動產生的描述">
            <a:extLst>
              <a:ext uri="{FF2B5EF4-FFF2-40B4-BE49-F238E27FC236}">
                <a16:creationId xmlns:a16="http://schemas.microsoft.com/office/drawing/2014/main" id="{958DA4D7-19C9-470D-BAEF-C9326785A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61" y="-39039"/>
            <a:ext cx="5462546" cy="40969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7B69B1A-2F8C-46F4-96E8-4AC2BF2EB47C}"/>
              </a:ext>
            </a:extLst>
          </p:cNvPr>
          <p:cNvSpPr txBox="1"/>
          <p:nvPr/>
        </p:nvSpPr>
        <p:spPr>
          <a:xfrm>
            <a:off x="3817088" y="4933507"/>
            <a:ext cx="4508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6600"/>
                </a:solidFill>
                <a:latin typeface="Cooper Black" panose="0208090404030B020404" pitchFamily="18" charset="0"/>
              </a:rPr>
              <a:t>Naming Prefix</a:t>
            </a:r>
            <a:endParaRPr lang="zh-TW" altLang="en-US" sz="3200" dirty="0">
              <a:solidFill>
                <a:srgbClr val="FF66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0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Yu Jian</dc:creator>
  <cp:lastModifiedBy>Chung Yu Jian</cp:lastModifiedBy>
  <cp:revision>4</cp:revision>
  <dcterms:created xsi:type="dcterms:W3CDTF">2020-05-05T03:25:53Z</dcterms:created>
  <dcterms:modified xsi:type="dcterms:W3CDTF">2020-05-07T04:29:54Z</dcterms:modified>
</cp:coreProperties>
</file>