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3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503631-591C-4441-B23E-0FE2FC1911D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8" y="3686175"/>
            <a:ext cx="6154212" cy="3067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 descr="一張含有 畫畫, 標誌, 襯衫 的圖片&#10;&#10;自動產生的描述">
            <a:extLst>
              <a:ext uri="{FF2B5EF4-FFF2-40B4-BE49-F238E27FC236}">
                <a16:creationId xmlns:a16="http://schemas.microsoft.com/office/drawing/2014/main" id="{958DA4D7-19C9-470D-BAEF-C9326785A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61" y="-39039"/>
            <a:ext cx="5462546" cy="4096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7B69B1A-2F8C-46F4-96E8-4AC2BF2EB47C}"/>
              </a:ext>
            </a:extLst>
          </p:cNvPr>
          <p:cNvSpPr txBox="1"/>
          <p:nvPr/>
        </p:nvSpPr>
        <p:spPr>
          <a:xfrm>
            <a:off x="3817088" y="4933507"/>
            <a:ext cx="45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solidFill>
                  <a:srgbClr val="FF6600"/>
                </a:solidFill>
                <a:latin typeface="Cooper Black" panose="0208090404030B020404" pitchFamily="18" charset="0"/>
              </a:rPr>
              <a:t>Overried</a:t>
            </a:r>
            <a:r>
              <a:rPr lang="en-US" altLang="zh-TW" sz="3200" dirty="0">
                <a:solidFill>
                  <a:srgbClr val="FF6600"/>
                </a:solidFill>
                <a:latin typeface="Cooper Black" panose="0208090404030B020404" pitchFamily="18" charset="0"/>
              </a:rPr>
              <a:t> </a:t>
            </a:r>
            <a:r>
              <a:rPr lang="en-US" altLang="zh-TW" sz="3200" dirty="0" err="1">
                <a:solidFill>
                  <a:srgbClr val="FF6600"/>
                </a:solidFill>
                <a:latin typeface="Cooper Black" panose="0208090404030B020404" pitchFamily="18" charset="0"/>
              </a:rPr>
              <a:t>ToString</a:t>
            </a:r>
            <a:r>
              <a:rPr lang="en-US" altLang="zh-TW" sz="3200" dirty="0">
                <a:solidFill>
                  <a:srgbClr val="FF6600"/>
                </a:solidFill>
                <a:latin typeface="Cooper Black" panose="0208090404030B020404" pitchFamily="18" charset="0"/>
              </a:rPr>
              <a:t>()</a:t>
            </a:r>
            <a:endParaRPr lang="zh-TW" altLang="en-US" sz="3200" dirty="0">
              <a:solidFill>
                <a:srgbClr val="FF66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3</cp:revision>
  <dcterms:created xsi:type="dcterms:W3CDTF">2020-05-05T03:25:53Z</dcterms:created>
  <dcterms:modified xsi:type="dcterms:W3CDTF">2020-05-05T03:54:46Z</dcterms:modified>
</cp:coreProperties>
</file>