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A48AA-16CD-490E-89D1-8C8BAFC2D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A09191-B37D-4900-83E8-75C9C560A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0F735-5771-403E-B6F6-FFA54D68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BD1D-4878-4501-8C3D-23A0FED961A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C80010-1FBE-4727-A07E-704C6BBE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580FD6-75EA-4CDC-B1AE-F2D0E132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6986-5C35-40D2-9E17-503920C7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7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C2DC6-EC27-4C33-B2A6-CB620691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A3E399-A21E-43DF-9ED8-F8C768382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CD440B-F978-4CC2-956A-76335A0B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BD1D-4878-4501-8C3D-23A0FED961A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30FDE0-0D8B-4A08-A292-3965D835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C974FF-5B83-47F9-A02F-77A9DAD6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6986-5C35-40D2-9E17-503920C7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E289519-C89B-44A0-8305-90D9A7BFA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68B5AB-3EDA-4ACE-AD52-FCF7DE7F7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5EEF87-3834-4AFA-8A0C-9D262166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BD1D-4878-4501-8C3D-23A0FED961A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820089-C313-4359-A74D-8A312BBB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8000D2-3EB6-4ACF-8E83-965DCF23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6986-5C35-40D2-9E17-503920C7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89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C541B7-C66B-4797-B6C6-49402BDE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CB896B-A1C1-4FAD-9068-141E8A8B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E6E694-94E6-4657-A896-D368D078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BD1D-4878-4501-8C3D-23A0FED961A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A8C554-D00E-49DB-9D75-DEDFD4F4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4A41B7-3C43-4B77-941B-8071D574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6986-5C35-40D2-9E17-503920C7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91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5487B-0EF6-4D99-9C8F-7C96F328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64E513-5C2A-4C95-ABA2-C66D19FA7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2B7A66-3565-4115-B9A2-7EB1FF58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BD1D-4878-4501-8C3D-23A0FED961A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4E36E9-88D9-49DA-B335-4E07E9D8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06BF63-9204-4E0A-98A3-579B4872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6986-5C35-40D2-9E17-503920C7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56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2CF20-C784-4623-B4FE-E5AC647B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C3A872-0712-45F1-9FC9-EA861F3BB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EC44F8-7F84-4AF3-83C4-22CBE5CD1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661790-3BC9-4EC1-A516-A9423E4D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BD1D-4878-4501-8C3D-23A0FED961A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FFCAC7-4574-4960-B063-CF9A245F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159BDB-BD0F-4C25-B3C7-F2E6E1E2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6986-5C35-40D2-9E17-503920C7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41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F84BC-9F05-4829-9CB2-C38464EF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EE56AE-3E00-4A8A-9FA0-32B1C0023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63E68C-1FB3-4503-BD90-F94FA72F1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9B1C79-B51D-4C37-925D-C085BAB80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0D6AB8-183D-45F5-8CC6-8B336CB9C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454B0C9-94D5-48A3-A933-90C5CBBA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BD1D-4878-4501-8C3D-23A0FED961A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E74004-35C9-4742-AE19-23821F4F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3508DA7-7686-42A7-BAA5-5BA732E5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6986-5C35-40D2-9E17-503920C7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37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F1A2D-27A0-4B34-BB54-D4185036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CAAF63-4E44-416A-B803-8EE123A2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BD1D-4878-4501-8C3D-23A0FED961A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1ED8E1-419D-4DE6-87CB-9F364FDD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026668-4929-4479-AF47-43A8FAB1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6986-5C35-40D2-9E17-503920C7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19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4003EC7-6518-4206-927F-BDB1E949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BD1D-4878-4501-8C3D-23A0FED961A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5DF9F0-7822-4EFE-B52C-06E323BF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35AD27-FA23-459D-81C0-6DD2903E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6986-5C35-40D2-9E17-503920C7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1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EF82C-FE87-48E1-9899-92C0F3C2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070FC4-37D8-45BD-AB0A-55136586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AF38D1-6C4B-4530-869F-F43AB4416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DDA643-BA00-495E-8A6F-13B8D5AA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BD1D-4878-4501-8C3D-23A0FED961A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A6E340-D3A2-4CD0-A60C-1C91CD07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D0F37B-A0D1-4860-8F05-8F7891CE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6986-5C35-40D2-9E17-503920C7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22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CC7A89-31A5-48D1-AEF4-F8BE3A7C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65FEA8-9EE7-4587-8449-93533A9DF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6234A8-D3F8-4697-BBE3-974974736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4C31A1-5762-42E0-A846-48FF5C07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BD1D-4878-4501-8C3D-23A0FED961A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E0A538-918D-47F6-BF38-7D6F55FE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36C996-822A-4BBF-AA5A-C9FD2D18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6986-5C35-40D2-9E17-503920C7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C4C1867-0A4A-461D-B343-D35E52CD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7B2A68-706C-4BCE-B743-5016971F9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D7928B-FC41-4CBB-93D6-3E4C5F9F7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CBD1D-4878-4501-8C3D-23A0FED961A8}" type="datetimeFigureOut">
              <a:rPr lang="zh-TW" altLang="en-US" smtClean="0"/>
              <a:t>2020/5/6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0ACDAD-46EB-45A8-9143-B4A0B8F58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F435AF-93B1-4320-97DE-96BD9E871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D6986-5C35-40D2-9E17-503920C7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55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畫畫 的圖片&#10;&#10;自動產生的描述">
            <a:extLst>
              <a:ext uri="{FF2B5EF4-FFF2-40B4-BE49-F238E27FC236}">
                <a16:creationId xmlns:a16="http://schemas.microsoft.com/office/drawing/2014/main" id="{E21CCA97-E858-4E1A-AF4F-11DE0BB14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2" y="643467"/>
            <a:ext cx="990411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DD97C7D-422F-487B-85B1-ABC47E267700}"/>
              </a:ext>
            </a:extLst>
          </p:cNvPr>
          <p:cNvSpPr txBox="1"/>
          <p:nvPr/>
        </p:nvSpPr>
        <p:spPr>
          <a:xfrm>
            <a:off x="5803102" y="4343916"/>
            <a:ext cx="143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新手</a:t>
            </a:r>
          </a:p>
        </p:txBody>
      </p:sp>
    </p:spTree>
    <p:extLst>
      <p:ext uri="{BB962C8B-B14F-4D97-AF65-F5344CB8AC3E}">
        <p14:creationId xmlns:p14="http://schemas.microsoft.com/office/powerpoint/2010/main" val="1526844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Chung Yu Jian</dc:creator>
  <cp:lastModifiedBy>Chung Yu Jian</cp:lastModifiedBy>
  <cp:revision>1</cp:revision>
  <dcterms:created xsi:type="dcterms:W3CDTF">2020-05-06T06:20:37Z</dcterms:created>
  <dcterms:modified xsi:type="dcterms:W3CDTF">2020-05-06T06:22:45Z</dcterms:modified>
</cp:coreProperties>
</file>