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141"/>
  </p:normalViewPr>
  <p:slideViewPr>
    <p:cSldViewPr snapToGrid="0" snapToObjects="1">
      <p:cViewPr varScale="1">
        <p:scale>
          <a:sx n="123" d="100"/>
          <a:sy n="123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colbuffers/protobuf/blob/master/src/README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ink913/StudyBlog/blob/master/%E5%AD%A6%E4%B9%A0%E7%AC%94%E8%AE%B0/iOS/Protobuf/ProtobufTest/ProtobufTestTests/ProtobufTestTests.swif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Link913/StudyBlog/blob/master/%E5%8D%9A%E5%AE%A2/iOS/4.iOS%E9%9B%86%E6%88%90protobuf%E7%A0%94%E7%A9%B6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ple/swift-protobuf" TargetMode="External"/><Relationship Id="rId4" Type="http://schemas.openxmlformats.org/officeDocument/2006/relationships/hyperlink" Target="https://developers.google.com/protocol-buffer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089CA-99B9-0A4A-A262-0CB1BF05A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protobuf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中的接入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7100C-0EB9-6C4B-B2BB-B424EED2E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</a:t>
            </a:r>
            <a:r>
              <a:rPr kumimoji="1" lang="zh-CN" altLang="en-US" dirty="0"/>
              <a:t>分享人</a:t>
            </a:r>
            <a:r>
              <a:rPr kumimoji="1" lang="en-US" altLang="zh-CN" dirty="0"/>
              <a:t>:</a:t>
            </a:r>
            <a:r>
              <a:rPr kumimoji="1" lang="zh-CN" altLang="en-US" dirty="0"/>
              <a:t>范杨</a:t>
            </a:r>
          </a:p>
        </p:txBody>
      </p:sp>
    </p:spTree>
    <p:extLst>
      <p:ext uri="{BB962C8B-B14F-4D97-AF65-F5344CB8AC3E}">
        <p14:creationId xmlns:p14="http://schemas.microsoft.com/office/powerpoint/2010/main" val="148939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0556"/>
            <a:ext cx="10364451" cy="4883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类中属性的类型是另外一个类</a:t>
            </a:r>
            <a:endParaRPr kumimoji="1"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C21C62-92C1-7F4C-8D5F-C4D183EBC2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022876"/>
            <a:ext cx="10363200" cy="2628098"/>
          </a:xfrm>
        </p:spPr>
      </p:pic>
    </p:spTree>
    <p:extLst>
      <p:ext uri="{BB962C8B-B14F-4D97-AF65-F5344CB8AC3E}">
        <p14:creationId xmlns:p14="http://schemas.microsoft.com/office/powerpoint/2010/main" val="12230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/>
          <a:lstStyle/>
          <a:p>
            <a:r>
              <a:rPr kumimoji="1" lang="zh-CN" altLang="en-US" cap="none" dirty="0"/>
              <a:t>一个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文件导入另外一个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B0F63A-8AC9-4644-88C9-7F3E1EA639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837445"/>
            <a:ext cx="10363200" cy="1118495"/>
          </a:xfrm>
        </p:spPr>
      </p:pic>
    </p:spTree>
    <p:extLst>
      <p:ext uri="{BB962C8B-B14F-4D97-AF65-F5344CB8AC3E}">
        <p14:creationId xmlns:p14="http://schemas.microsoft.com/office/powerpoint/2010/main" val="419267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5428"/>
          </a:xfrm>
        </p:spPr>
        <p:txBody>
          <a:bodyPr/>
          <a:lstStyle/>
          <a:p>
            <a:r>
              <a:rPr kumimoji="1" lang="zh-CN" altLang="en-US" cap="none" dirty="0"/>
              <a:t>类嵌套了一个类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4CCDDB-2A26-5B43-9852-1FAA271881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73918"/>
            <a:ext cx="10363200" cy="4276876"/>
          </a:xfrm>
        </p:spPr>
      </p:pic>
    </p:spTree>
    <p:extLst>
      <p:ext uri="{BB962C8B-B14F-4D97-AF65-F5344CB8AC3E}">
        <p14:creationId xmlns:p14="http://schemas.microsoft.com/office/powerpoint/2010/main" val="26445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en-US" altLang="zh-CN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Message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的更新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4C0802-F9F5-D341-A21F-C26D62A671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0600" y="2443162"/>
            <a:ext cx="7670800" cy="2349500"/>
          </a:xfrm>
        </p:spPr>
      </p:pic>
    </p:spTree>
    <p:extLst>
      <p:ext uri="{BB962C8B-B14F-4D97-AF65-F5344CB8AC3E}">
        <p14:creationId xmlns:p14="http://schemas.microsoft.com/office/powerpoint/2010/main" val="86475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4647"/>
          </a:xfrm>
        </p:spPr>
        <p:txBody>
          <a:bodyPr/>
          <a:lstStyle/>
          <a:p>
            <a:r>
              <a:rPr kumimoji="1" lang="en-US" altLang="zh-CN" cap="none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Objc</a:t>
            </a:r>
            <a:r>
              <a:rPr kumimoji="1" lang="zh-CN" altLang="en-US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7074"/>
            <a:ext cx="10363826" cy="4274126"/>
          </a:xfrm>
        </p:spPr>
        <p:txBody>
          <a:bodyPr/>
          <a:lstStyle/>
          <a:p>
            <a:r>
              <a:rPr kumimoji="1" lang="en-US" altLang="zh-CN" cap="none" dirty="0"/>
              <a:t>1.</a:t>
            </a:r>
            <a:r>
              <a:rPr kumimoji="1" lang="zh-CN" altLang="en-US" cap="none" dirty="0"/>
              <a:t>照着</a:t>
            </a:r>
            <a:r>
              <a:rPr kumimoji="1" lang="en-US" altLang="zh-CN" cap="none" dirty="0"/>
              <a:t>Google</a:t>
            </a:r>
            <a:r>
              <a:rPr kumimoji="1" lang="zh-CN" altLang="en-US" cap="none" dirty="0"/>
              <a:t>文档安装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安装步骤要先把</a:t>
            </a:r>
            <a:r>
              <a:rPr kumimoji="1" lang="en-US" altLang="zh-CN" cap="none" dirty="0"/>
              <a:t>C++</a:t>
            </a:r>
            <a:r>
              <a:rPr kumimoji="1" lang="zh-CN" altLang="en-US" cap="none" dirty="0"/>
              <a:t>那一套环境安上去很繁琐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不推荐</a:t>
            </a:r>
            <a:r>
              <a:rPr kumimoji="1" lang="en-US" altLang="zh-CN" cap="none" dirty="0"/>
              <a:t>.</a:t>
            </a:r>
            <a:r>
              <a:rPr kumimoji="1" lang="zh-CN" altLang="en-US" cap="none" dirty="0">
                <a:hlinkClick r:id="rId2"/>
              </a:rPr>
              <a:t>链接</a:t>
            </a:r>
            <a:endParaRPr kumimoji="1" lang="en-US" altLang="zh-CN" cap="none" dirty="0"/>
          </a:p>
          <a:p>
            <a:r>
              <a:rPr kumimoji="1" lang="en-US" altLang="zh-CN" cap="none" dirty="0"/>
              <a:t>2</a:t>
            </a:r>
            <a:r>
              <a:rPr kumimoji="1" lang="zh-CN" altLang="en-US" cap="none" dirty="0"/>
              <a:t>利用</a:t>
            </a:r>
            <a:r>
              <a:rPr kumimoji="1" lang="en-US" altLang="zh-CN" cap="none" dirty="0"/>
              <a:t>homebrew</a:t>
            </a:r>
            <a:r>
              <a:rPr kumimoji="1" lang="zh-CN" altLang="en-US" cap="none" dirty="0"/>
              <a:t>进行安装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方便省心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brew install </a:t>
            </a:r>
            <a:r>
              <a:rPr kumimoji="1" lang="en-US" altLang="zh-CN" cap="none" dirty="0" err="1"/>
              <a:t>protobuf</a:t>
            </a: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54798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集成</a:t>
            </a:r>
            <a:r>
              <a:rPr kumimoji="1" lang="en-US" altLang="zh-CN" cap="none" dirty="0" err="1"/>
              <a:t>protobuf</a:t>
            </a:r>
            <a:r>
              <a:rPr kumimoji="1" lang="zh-CN" altLang="en-US" cap="none" dirty="0"/>
              <a:t>的代码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44336"/>
            <a:ext cx="10363826" cy="4346863"/>
          </a:xfrm>
        </p:spPr>
        <p:txBody>
          <a:bodyPr/>
          <a:lstStyle/>
          <a:p>
            <a:r>
              <a:rPr kumimoji="1" lang="zh-CN" altLang="en-US" cap="none" dirty="0"/>
              <a:t>将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文件生成</a:t>
            </a:r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类代码文件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</a:t>
            </a:r>
            <a:r>
              <a:rPr kumimoji="1" lang="en-US" altLang="zh-CN" cap="none" dirty="0" err="1"/>
              <a:t>protoc</a:t>
            </a:r>
            <a:r>
              <a:rPr kumimoji="1" lang="en-US" altLang="zh-CN" cap="none" dirty="0"/>
              <a:t> --</a:t>
            </a:r>
            <a:r>
              <a:rPr kumimoji="1" lang="en-US" altLang="zh-CN" cap="none" dirty="0" err="1"/>
              <a:t>objc_out</a:t>
            </a:r>
            <a:r>
              <a:rPr kumimoji="1" lang="en-US" altLang="zh-CN" cap="none" dirty="0"/>
              <a:t>=. `.proto</a:t>
            </a:r>
            <a:r>
              <a:rPr kumimoji="1" lang="zh-CN" altLang="en-US" cap="none" dirty="0"/>
              <a:t>文件名</a:t>
            </a:r>
            <a:r>
              <a:rPr kumimoji="1" lang="en-US" altLang="zh-CN" cap="none" dirty="0"/>
              <a:t>`</a:t>
            </a:r>
          </a:p>
          <a:p>
            <a:r>
              <a:rPr kumimoji="1" lang="zh-CN" altLang="en-US" cap="none" dirty="0"/>
              <a:t>集成</a:t>
            </a:r>
            <a:r>
              <a:rPr kumimoji="1" lang="en-US" altLang="zh-CN" cap="none" dirty="0" err="1"/>
              <a:t>protobuf</a:t>
            </a:r>
            <a:r>
              <a:rPr kumimoji="1" lang="zh-CN" altLang="en-US" cap="none" dirty="0"/>
              <a:t>框架到项目中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zh-CN" altLang="en-US" cap="none" dirty="0"/>
              <a:t>将从</a:t>
            </a:r>
            <a:r>
              <a:rPr kumimoji="1" lang="en-US" altLang="zh-CN" cap="none" dirty="0" err="1"/>
              <a:t>github</a:t>
            </a:r>
            <a:r>
              <a:rPr kumimoji="1" lang="zh-CN" altLang="en-US" cap="none" dirty="0"/>
              <a:t>下载下来的</a:t>
            </a:r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文件夹进行下面的操作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Add </a:t>
            </a:r>
            <a:r>
              <a:rPr kumimoji="1" lang="en-US" altLang="zh-CN" cap="none" dirty="0" err="1"/>
              <a:t>objectivec</a:t>
            </a:r>
            <a:r>
              <a:rPr kumimoji="1" lang="en-US" altLang="zh-CN" cap="none" dirty="0"/>
              <a:t>/*.h, </a:t>
            </a:r>
            <a:r>
              <a:rPr kumimoji="1" lang="en-US" altLang="zh-CN" cap="none" dirty="0" err="1"/>
              <a:t>objectivec</a:t>
            </a:r>
            <a:r>
              <a:rPr kumimoji="1" lang="en-US" altLang="zh-CN" cap="none" dirty="0"/>
              <a:t>/google/</a:t>
            </a:r>
            <a:r>
              <a:rPr kumimoji="1" lang="en-US" altLang="zh-CN" cap="none" dirty="0" err="1"/>
              <a:t>protobuf</a:t>
            </a:r>
            <a:r>
              <a:rPr kumimoji="1" lang="en-US" altLang="zh-CN" cap="none" dirty="0"/>
              <a:t>/*.</a:t>
            </a:r>
            <a:r>
              <a:rPr kumimoji="1" lang="en-US" altLang="zh-CN" cap="none" dirty="0" err="1"/>
              <a:t>pbobjc.h</a:t>
            </a:r>
            <a:r>
              <a:rPr kumimoji="1" lang="en-US" altLang="zh-CN" cap="none" dirty="0"/>
              <a:t>, and </a:t>
            </a:r>
            <a:r>
              <a:rPr kumimoji="1" lang="en-US" altLang="zh-CN" cap="none" dirty="0" err="1"/>
              <a:t>objectivec</a:t>
            </a:r>
            <a:r>
              <a:rPr kumimoji="1" lang="en-US" altLang="zh-CN" cap="none" dirty="0"/>
              <a:t>/</a:t>
            </a:r>
            <a:r>
              <a:rPr kumimoji="1" lang="en-US" altLang="zh-CN" cap="none" dirty="0" err="1"/>
              <a:t>GPBProtocolBuffers.m</a:t>
            </a:r>
            <a:r>
              <a:rPr kumimoji="1" lang="en-US" altLang="zh-CN" cap="none" dirty="0"/>
              <a:t> to your project.</a:t>
            </a:r>
          </a:p>
          <a:p>
            <a:pPr marL="0" indent="0">
              <a:buNone/>
            </a:pPr>
            <a:r>
              <a:rPr kumimoji="1" lang="zh-CN" altLang="en-US" cap="none" dirty="0"/>
              <a:t>添加到项目中去的时候记得把这几个文件的内存管理方式切换为</a:t>
            </a:r>
            <a:r>
              <a:rPr kumimoji="1" lang="en-US" altLang="zh-CN" cap="none" dirty="0"/>
              <a:t>MRC.</a:t>
            </a:r>
          </a:p>
        </p:txBody>
      </p:sp>
    </p:spTree>
    <p:extLst>
      <p:ext uri="{BB962C8B-B14F-4D97-AF65-F5344CB8AC3E}">
        <p14:creationId xmlns:p14="http://schemas.microsoft.com/office/powerpoint/2010/main" val="88039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5428"/>
          </a:xfrm>
        </p:spPr>
        <p:txBody>
          <a:bodyPr/>
          <a:lstStyle/>
          <a:p>
            <a:r>
              <a:rPr kumimoji="1" lang="en-US" altLang="zh-CN" cap="none" dirty="0" err="1"/>
              <a:t>Objc</a:t>
            </a:r>
            <a:r>
              <a:rPr kumimoji="1" lang="zh-CN" altLang="en-US" cap="none" dirty="0"/>
              <a:t>代码使用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A46247-A45D-CE45-82C2-4391C8CDBD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4550" y="2062956"/>
            <a:ext cx="7962900" cy="3098800"/>
          </a:xfrm>
        </p:spPr>
      </p:pic>
    </p:spTree>
    <p:extLst>
      <p:ext uri="{BB962C8B-B14F-4D97-AF65-F5344CB8AC3E}">
        <p14:creationId xmlns:p14="http://schemas.microsoft.com/office/powerpoint/2010/main" val="394078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r>
              <a:rPr kumimoji="1" lang="en-US" altLang="zh-CN" cap="none" dirty="0"/>
              <a:t>Swift</a:t>
            </a:r>
            <a:r>
              <a:rPr kumimoji="1" lang="zh-CN" altLang="en-US" cap="none" dirty="0"/>
              <a:t>环境安装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8474"/>
            <a:ext cx="10363826" cy="4502726"/>
          </a:xfrm>
        </p:spPr>
        <p:txBody>
          <a:bodyPr/>
          <a:lstStyle/>
          <a:p>
            <a:r>
              <a:rPr kumimoji="1" lang="en" altLang="zh-CN" cap="none" dirty="0"/>
              <a:t>brew install swift-protobuf</a:t>
            </a:r>
          </a:p>
          <a:p>
            <a:r>
              <a:rPr kumimoji="1" lang="en" altLang="zh-CN" cap="none" dirty="0"/>
              <a:t>pod ‘</a:t>
            </a:r>
            <a:r>
              <a:rPr kumimoji="1" lang="en" altLang="zh-CN" cap="none" dirty="0" err="1"/>
              <a:t>SwiftProtobuf</a:t>
            </a:r>
            <a:r>
              <a:rPr kumimoji="1" lang="en" altLang="zh-CN" cap="none" dirty="0"/>
              <a:t>’</a:t>
            </a:r>
          </a:p>
          <a:p>
            <a:r>
              <a:rPr kumimoji="1" lang="zh-CN" altLang="en-US" cap="none" dirty="0"/>
              <a:t>将</a:t>
            </a:r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文件生成代码文件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 </a:t>
            </a:r>
            <a:r>
              <a:rPr kumimoji="1" lang="en-US" altLang="zh-CN" cap="none" dirty="0" err="1"/>
              <a:t>protoc</a:t>
            </a:r>
            <a:r>
              <a:rPr kumimoji="1" lang="en-US" altLang="zh-CN" cap="none" dirty="0"/>
              <a:t> --</a:t>
            </a:r>
            <a:r>
              <a:rPr kumimoji="1" lang="en-US" altLang="zh-CN" cap="none" dirty="0" err="1"/>
              <a:t>swift_out</a:t>
            </a:r>
            <a:r>
              <a:rPr kumimoji="1" lang="en-US" altLang="zh-CN" cap="none" dirty="0"/>
              <a:t>=. `.proto</a:t>
            </a:r>
            <a:r>
              <a:rPr kumimoji="1" lang="zh-CN" altLang="en-US" cap="none" dirty="0"/>
              <a:t>文件名</a:t>
            </a:r>
            <a:r>
              <a:rPr kumimoji="1" lang="en-US" altLang="zh-CN" cap="none" dirty="0"/>
              <a:t>`</a:t>
            </a:r>
          </a:p>
          <a:p>
            <a:pPr marL="0" indent="0">
              <a:buNone/>
            </a:pPr>
            <a:r>
              <a:rPr kumimoji="1" lang="zh-CN" altLang="en-US" cap="none" dirty="0"/>
              <a:t>然后把生成的文件直接拷贝到项目里就行</a:t>
            </a:r>
          </a:p>
        </p:txBody>
      </p:sp>
    </p:spTree>
    <p:extLst>
      <p:ext uri="{BB962C8B-B14F-4D97-AF65-F5344CB8AC3E}">
        <p14:creationId xmlns:p14="http://schemas.microsoft.com/office/powerpoint/2010/main" val="98263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5819"/>
          </a:xfrm>
        </p:spPr>
        <p:txBody>
          <a:bodyPr/>
          <a:lstStyle/>
          <a:p>
            <a:r>
              <a:rPr kumimoji="1" lang="en-US" altLang="zh-CN" cap="none" dirty="0"/>
              <a:t>Swift</a:t>
            </a:r>
            <a:r>
              <a:rPr kumimoji="1" lang="zh-CN" altLang="en-US" cap="none" dirty="0"/>
              <a:t>代码使用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3889AD-3AB1-7B4C-B4E6-7898E4B096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9707" y="1444625"/>
            <a:ext cx="7292586" cy="4346575"/>
          </a:xfrm>
        </p:spPr>
      </p:pic>
    </p:spTree>
    <p:extLst>
      <p:ext uri="{BB962C8B-B14F-4D97-AF65-F5344CB8AC3E}">
        <p14:creationId xmlns:p14="http://schemas.microsoft.com/office/powerpoint/2010/main" val="25105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5428"/>
          </a:xfrm>
        </p:spPr>
        <p:txBody>
          <a:bodyPr/>
          <a:lstStyle/>
          <a:p>
            <a:r>
              <a:rPr lang="zh-CN" altLang="en-US" b="1" dirty="0"/>
              <a:t>编解码时间测试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19646"/>
            <a:ext cx="10363826" cy="4471554"/>
          </a:xfrm>
        </p:spPr>
        <p:txBody>
          <a:bodyPr/>
          <a:lstStyle/>
          <a:p>
            <a:r>
              <a:rPr lang="zh-CN" altLang="en-US" dirty="0"/>
              <a:t>这里的速度测试都是利用的</a:t>
            </a:r>
            <a:r>
              <a:rPr lang="en" altLang="zh-CN" dirty="0" err="1"/>
              <a:t>xcode</a:t>
            </a:r>
            <a:r>
              <a:rPr lang="zh-CN" altLang="en-US" dirty="0"/>
              <a:t>的单元测试进行的</a:t>
            </a:r>
            <a:r>
              <a:rPr lang="en-US" altLang="zh-CN" dirty="0"/>
              <a:t>,</a:t>
            </a:r>
            <a:r>
              <a:rPr lang="zh-CN" altLang="en-US" dirty="0"/>
              <a:t>十次取平均值</a:t>
            </a:r>
            <a:r>
              <a:rPr lang="en-US" altLang="zh-CN" dirty="0"/>
              <a:t>,</a:t>
            </a:r>
            <a:r>
              <a:rPr lang="zh-CN" altLang="en-US" dirty="0"/>
              <a:t>代码在这里</a:t>
            </a:r>
            <a:r>
              <a:rPr lang="zh-CN" altLang="en-US" dirty="0">
                <a:hlinkClick r:id="rId2"/>
              </a:rPr>
              <a:t>链接</a:t>
            </a:r>
            <a:endParaRPr lang="en-US" altLang="zh-CN" dirty="0"/>
          </a:p>
          <a:p>
            <a:r>
              <a:rPr lang="zh-CN" altLang="en-US" dirty="0"/>
              <a:t>可能由于数据量比较小等其他原因</a:t>
            </a:r>
            <a:r>
              <a:rPr lang="en-US" altLang="zh-CN" dirty="0"/>
              <a:t>,</a:t>
            </a:r>
            <a:r>
              <a:rPr lang="zh-CN" altLang="en-US" dirty="0"/>
              <a:t>我发现</a:t>
            </a:r>
            <a:r>
              <a:rPr lang="en" altLang="zh-CN" dirty="0" err="1"/>
              <a:t>pb</a:t>
            </a:r>
            <a:r>
              <a:rPr lang="zh-CN" altLang="en-US" dirty="0"/>
              <a:t>和</a:t>
            </a:r>
            <a:r>
              <a:rPr lang="en" altLang="zh-CN" dirty="0" err="1"/>
              <a:t>json</a:t>
            </a:r>
            <a:r>
              <a:rPr lang="zh-CN" altLang="en-US" dirty="0"/>
              <a:t>的编解码速度拉不开差距</a:t>
            </a:r>
            <a:r>
              <a:rPr lang="en-US" altLang="zh-CN" dirty="0"/>
              <a:t>.</a:t>
            </a:r>
            <a:r>
              <a:rPr lang="zh-CN" altLang="en-US" dirty="0"/>
              <a:t>有时甚至</a:t>
            </a:r>
            <a:r>
              <a:rPr lang="en" altLang="zh-CN" dirty="0" err="1"/>
              <a:t>pb</a:t>
            </a:r>
            <a:r>
              <a:rPr lang="zh-CN" altLang="en-US" dirty="0"/>
              <a:t>的速度要慢于</a:t>
            </a:r>
            <a:r>
              <a:rPr lang="en" altLang="zh-CN" dirty="0" err="1"/>
              <a:t>json</a:t>
            </a:r>
            <a:r>
              <a:rPr lang="en" altLang="zh-CN" dirty="0"/>
              <a:t>.</a:t>
            </a:r>
            <a:r>
              <a:rPr lang="zh-CN" altLang="en-US" dirty="0"/>
              <a:t>这里只是提供一些我的数据参考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3F7414-AFFE-BD41-B594-2F52BB8D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7" y="2961986"/>
            <a:ext cx="11239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proto</a:t>
            </a:r>
            <a:r>
              <a:rPr kumimoji="1" lang="zh-CN" altLang="en-US" cap="none" dirty="0"/>
              <a:t>文件介绍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zh-CN" cap="none" dirty="0"/>
              <a:t>protobuf</a:t>
            </a:r>
            <a:r>
              <a:rPr lang="zh-CN" altLang="en-US" cap="none" dirty="0"/>
              <a:t>实际上是一种二进制数据</a:t>
            </a:r>
            <a:r>
              <a:rPr lang="en-US" altLang="zh-CN" cap="none" dirty="0"/>
              <a:t>,</a:t>
            </a:r>
            <a:r>
              <a:rPr lang="zh-CN" altLang="en-US" cap="none" dirty="0"/>
              <a:t>所以是无法直接去解析的</a:t>
            </a:r>
            <a:r>
              <a:rPr lang="en-US" altLang="zh-CN" cap="none" dirty="0"/>
              <a:t>.</a:t>
            </a:r>
          </a:p>
          <a:p>
            <a:r>
              <a:rPr lang="zh-CN" altLang="en-US" cap="none" dirty="0"/>
              <a:t>*</a:t>
            </a:r>
            <a:r>
              <a:rPr lang="en-US" altLang="zh-CN" cap="none" dirty="0"/>
              <a:t>.</a:t>
            </a:r>
            <a:r>
              <a:rPr lang="en" altLang="zh-CN" cap="none" dirty="0"/>
              <a:t>proto</a:t>
            </a:r>
            <a:r>
              <a:rPr lang="zh-CN" altLang="en-US" cap="none" dirty="0"/>
              <a:t>文件可以生成不同语言对应的代码</a:t>
            </a:r>
            <a:r>
              <a:rPr lang="en-US" altLang="zh-CN" cap="none" dirty="0"/>
              <a:t>,</a:t>
            </a:r>
            <a:r>
              <a:rPr lang="zh-CN" altLang="en-US" cap="none" dirty="0"/>
              <a:t>用来描述数据结构</a:t>
            </a:r>
            <a:r>
              <a:rPr lang="en-US" altLang="zh-CN" cap="none" dirty="0"/>
              <a:t>,</a:t>
            </a:r>
            <a:r>
              <a:rPr lang="zh-CN" altLang="en-US" cap="none" dirty="0"/>
              <a:t>序列化</a:t>
            </a:r>
            <a:r>
              <a:rPr lang="en-US" altLang="zh-CN" cap="none" dirty="0"/>
              <a:t>,</a:t>
            </a:r>
            <a:r>
              <a:rPr lang="zh-CN" altLang="en-US" cap="none" dirty="0"/>
              <a:t>反序列化等等</a:t>
            </a:r>
            <a:r>
              <a:rPr lang="en-US" altLang="zh-CN" cap="none" dirty="0"/>
              <a:t>.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4985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DB12-912C-4A49-812A-5EAD957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6210"/>
          </a:xfrm>
        </p:spPr>
        <p:txBody>
          <a:bodyPr/>
          <a:lstStyle/>
          <a:p>
            <a:r>
              <a:rPr kumimoji="1" lang="zh-CN" altLang="en-US" cap="none" dirty="0"/>
              <a:t>序列化后的体积比较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8864"/>
            <a:ext cx="10363826" cy="4862945"/>
          </a:xfrm>
        </p:spPr>
        <p:txBody>
          <a:bodyPr>
            <a:normAutofit/>
          </a:bodyPr>
          <a:lstStyle/>
          <a:p>
            <a:r>
              <a:rPr kumimoji="1" lang="zh-CN" altLang="en-US" cap="none" dirty="0"/>
              <a:t>这轮测试</a:t>
            </a:r>
            <a:r>
              <a:rPr kumimoji="1" lang="en-US" altLang="zh-CN" cap="none" dirty="0" err="1"/>
              <a:t>pb</a:t>
            </a:r>
            <a:r>
              <a:rPr kumimoji="1" lang="zh-CN" altLang="en-US" cap="none" dirty="0"/>
              <a:t>是占据绝对优势的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en-US" altLang="zh-CN" cap="none" dirty="0"/>
          </a:p>
          <a:p>
            <a:r>
              <a:rPr kumimoji="1" lang="zh-CN" altLang="en-US" cap="none" dirty="0"/>
              <a:t>个人建议</a:t>
            </a:r>
            <a:endParaRPr kumimoji="1" lang="en-US" altLang="zh-CN" cap="none" dirty="0"/>
          </a:p>
          <a:p>
            <a:pPr marL="0" indent="0">
              <a:buNone/>
            </a:pPr>
            <a:r>
              <a:rPr kumimoji="1" lang="en-US" altLang="zh-CN" cap="none" dirty="0"/>
              <a:t>	</a:t>
            </a:r>
            <a:r>
              <a:rPr lang="zh-CN" altLang="en-US" dirty="0"/>
              <a:t>可以用在一些数据量传输非常大的场景下</a:t>
            </a:r>
            <a:r>
              <a:rPr lang="en-US" altLang="zh-CN" dirty="0"/>
              <a:t>,</a:t>
            </a:r>
            <a:r>
              <a:rPr lang="zh-CN" altLang="en-US" dirty="0"/>
              <a:t>减小带宽占用</a:t>
            </a:r>
            <a:r>
              <a:rPr lang="en-US" altLang="zh-CN" dirty="0"/>
              <a:t>,</a:t>
            </a:r>
            <a:r>
              <a:rPr lang="zh-CN" altLang="en-US" dirty="0"/>
              <a:t>同时经过上面的测试</a:t>
            </a:r>
            <a:r>
              <a:rPr lang="en-US" altLang="zh-CN" dirty="0"/>
              <a:t>,</a:t>
            </a:r>
            <a:r>
              <a:rPr lang="zh-CN" altLang="en-US" dirty="0"/>
              <a:t>他也并不算耗时</a:t>
            </a:r>
            <a:r>
              <a:rPr lang="en-US" altLang="zh-CN" dirty="0"/>
              <a:t>.</a:t>
            </a:r>
            <a:r>
              <a:rPr lang="zh-CN" altLang="en-US" dirty="0"/>
              <a:t>例如即时通讯</a:t>
            </a:r>
            <a:r>
              <a:rPr lang="en-US" altLang="zh-CN" dirty="0"/>
              <a:t>,</a:t>
            </a:r>
            <a:r>
              <a:rPr lang="zh-CN" altLang="en-US" dirty="0"/>
              <a:t>弹幕</a:t>
            </a:r>
            <a:r>
              <a:rPr lang="en-US" altLang="zh-CN" dirty="0"/>
              <a:t>(</a:t>
            </a:r>
            <a:r>
              <a:rPr lang="zh-CN" altLang="en-US" dirty="0"/>
              <a:t>业界用</a:t>
            </a:r>
            <a:r>
              <a:rPr lang="en" altLang="zh-CN" dirty="0"/>
              <a:t>XML</a:t>
            </a:r>
            <a:r>
              <a:rPr lang="zh-CN" altLang="en-US" dirty="0"/>
              <a:t>的比较多</a:t>
            </a:r>
            <a:r>
              <a:rPr lang="en-US" altLang="zh-CN" dirty="0"/>
              <a:t>).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C6A8D-2BF8-034D-B1AD-803DB17F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120900"/>
            <a:ext cx="8039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8F431-DE33-E94E-ADF7-D5A76AF5D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05246"/>
            <a:ext cx="10363826" cy="5385954"/>
          </a:xfrm>
        </p:spPr>
        <p:txBody>
          <a:bodyPr/>
          <a:lstStyle/>
          <a:p>
            <a:r>
              <a:rPr kumimoji="1" lang="zh-CN" altLang="en-US" cap="none" dirty="0"/>
              <a:t>原文链接</a:t>
            </a:r>
            <a:r>
              <a:rPr kumimoji="1" lang="en-US" altLang="zh-CN" cap="none" dirty="0"/>
              <a:t>: </a:t>
            </a:r>
            <a:r>
              <a:rPr kumimoji="1" lang="en-US" altLang="zh-CN" cap="none" dirty="0">
                <a:hlinkClick r:id="rId2"/>
              </a:rPr>
              <a:t>https://github.com/Link913/StudyBlog/blob/master/%E5%8D%9A%E5%AE%A2/iOS/4.iOS%E9%9B%86%E6%88%90protobuf%E7%A0%94%E7%A9%B6.md</a:t>
            </a:r>
            <a:endParaRPr kumimoji="1" lang="en-US" altLang="zh-CN" cap="none" dirty="0"/>
          </a:p>
          <a:p>
            <a:r>
              <a:rPr kumimoji="1" lang="en-US" altLang="zh-CN" cap="none" dirty="0"/>
              <a:t>Google</a:t>
            </a:r>
            <a:r>
              <a:rPr kumimoji="1" lang="zh-CN" altLang="en-US" cap="none" dirty="0"/>
              <a:t>官方仓储</a:t>
            </a:r>
            <a:r>
              <a:rPr kumimoji="1" lang="en-US" altLang="zh-CN" cap="none" dirty="0"/>
              <a:t>:</a:t>
            </a:r>
            <a:r>
              <a:rPr kumimoji="1" lang="zh-CN" altLang="en-US" cap="none" dirty="0"/>
              <a:t> </a:t>
            </a:r>
            <a:r>
              <a:rPr kumimoji="1" lang="en" altLang="zh-CN" cap="none" dirty="0">
                <a:hlinkClick r:id="rId3"/>
              </a:rPr>
              <a:t>https://github.com/protocolbuffers/protobuf</a:t>
            </a:r>
            <a:endParaRPr kumimoji="1" lang="en" altLang="zh-CN" cap="none" dirty="0"/>
          </a:p>
          <a:p>
            <a:r>
              <a:rPr kumimoji="1" lang="en-US" altLang="zh-CN" cap="none" dirty="0"/>
              <a:t>G</a:t>
            </a:r>
            <a:r>
              <a:rPr kumimoji="1" lang="en" altLang="zh-CN" cap="none" dirty="0" err="1"/>
              <a:t>oogle</a:t>
            </a:r>
            <a:r>
              <a:rPr kumimoji="1" lang="zh-CN" altLang="en" cap="none" dirty="0"/>
              <a:t>官方文档</a:t>
            </a:r>
            <a:r>
              <a:rPr kumimoji="1" lang="en-US" altLang="zh-CN" cap="none" dirty="0"/>
              <a:t>: </a:t>
            </a:r>
            <a:r>
              <a:rPr kumimoji="1" lang="en-US" altLang="zh-CN" cap="none" dirty="0">
                <a:hlinkClick r:id="rId4"/>
              </a:rPr>
              <a:t>https://developers.google.com/protocol-buffers/</a:t>
            </a:r>
            <a:endParaRPr kumimoji="1" lang="en-US" altLang="zh-CN" cap="none" dirty="0"/>
          </a:p>
          <a:p>
            <a:r>
              <a:rPr kumimoji="1" lang="en-US" altLang="zh-CN" cap="none" dirty="0"/>
              <a:t>Apple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swift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pb</a:t>
            </a:r>
            <a:r>
              <a:rPr kumimoji="1" lang="zh-CN" altLang="en-US" cap="none" dirty="0"/>
              <a:t>仓储</a:t>
            </a:r>
            <a:r>
              <a:rPr kumimoji="1" lang="en-US" altLang="zh-CN" cap="none" dirty="0"/>
              <a:t>:</a:t>
            </a:r>
            <a:r>
              <a:rPr kumimoji="1" lang="zh-CN" altLang="en-US" cap="none" dirty="0"/>
              <a:t> </a:t>
            </a:r>
            <a:r>
              <a:rPr kumimoji="1" lang="en" altLang="zh-CN" cap="none" dirty="0">
                <a:hlinkClick r:id="rId5"/>
              </a:rPr>
              <a:t>https://github.com/apple/swift-protobuf</a:t>
            </a:r>
            <a:endParaRPr kumimoji="1" lang="en" altLang="zh-CN" cap="none" dirty="0"/>
          </a:p>
          <a:p>
            <a:r>
              <a:rPr kumimoji="1" lang="en" altLang="zh-CN" cap="none" dirty="0"/>
              <a:t>Apple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swift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pb</a:t>
            </a:r>
            <a:r>
              <a:rPr kumimoji="1" lang="zh-CN" altLang="en-US" cap="none" dirty="0"/>
              <a:t>文档</a:t>
            </a:r>
            <a:r>
              <a:rPr kumimoji="1" lang="en-US" altLang="zh-CN" cap="none" dirty="0"/>
              <a:t>:</a:t>
            </a:r>
            <a:r>
              <a:rPr kumimoji="1" lang="zh-CN" altLang="en-US" cap="none" dirty="0"/>
              <a:t> </a:t>
            </a:r>
            <a:r>
              <a:rPr kumimoji="1" lang="en" altLang="zh-CN" cap="none" dirty="0"/>
              <a:t>https://</a:t>
            </a:r>
            <a:r>
              <a:rPr kumimoji="1" lang="en" altLang="zh-CN" cap="none" dirty="0" err="1"/>
              <a:t>github.com</a:t>
            </a:r>
            <a:r>
              <a:rPr kumimoji="1" lang="en" altLang="zh-CN" cap="none" dirty="0"/>
              <a:t>/apple/swift-protobuf/blob/master/Documentation/</a:t>
            </a:r>
            <a:r>
              <a:rPr kumimoji="1" lang="en" altLang="zh-CN" cap="none"/>
              <a:t>API.md</a:t>
            </a:r>
            <a:endParaRPr kumimoji="1" lang="en-US" altLang="zh-CN" cap="none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11F7169-4B3F-A14C-87B8-72B67C3F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507" y="2161309"/>
            <a:ext cx="45719" cy="5338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2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*</a:t>
            </a:r>
            <a:r>
              <a:rPr kumimoji="1" lang="en-US" altLang="zh-CN" cap="none" dirty="0"/>
              <a:t>.proto</a:t>
            </a:r>
            <a:r>
              <a:rPr kumimoji="1" lang="zh-CN" altLang="en-US" cap="none" dirty="0"/>
              <a:t>文件的编写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/>
              <a:t>这里</a:t>
            </a:r>
            <a:r>
              <a:rPr lang="en" altLang="zh-CN" cap="none" dirty="0"/>
              <a:t>Google</a:t>
            </a:r>
            <a:r>
              <a:rPr lang="zh-CN" altLang="en-US" cap="none" dirty="0"/>
              <a:t>的</a:t>
            </a:r>
            <a:r>
              <a:rPr lang="en" altLang="zh-CN" cap="none" dirty="0"/>
              <a:t>protobuf</a:t>
            </a:r>
            <a:r>
              <a:rPr lang="zh-CN" altLang="en-US" cap="none" dirty="0"/>
              <a:t>的文档比较清楚</a:t>
            </a:r>
            <a:r>
              <a:rPr lang="en-US" altLang="zh-CN" cap="none" dirty="0"/>
              <a:t>,</a:t>
            </a:r>
            <a:r>
              <a:rPr lang="zh-CN" altLang="en-US" cap="none" dirty="0"/>
              <a:t>建议仔细看下</a:t>
            </a:r>
            <a:r>
              <a:rPr lang="en-US" altLang="zh-CN" cap="none" dirty="0"/>
              <a:t>,</a:t>
            </a:r>
            <a:r>
              <a:rPr lang="zh-CN" altLang="en-US" cap="none" dirty="0"/>
              <a:t>我这里接下来会给大家介绍一些常用的地方</a:t>
            </a:r>
            <a:r>
              <a:rPr lang="en-US" altLang="zh-CN" cap="none" dirty="0"/>
              <a:t>.</a:t>
            </a:r>
          </a:p>
          <a:p>
            <a:r>
              <a:rPr kumimoji="1" lang="zh-CN" altLang="en-US" cap="none" dirty="0"/>
              <a:t>编写的时候有不少插件方便智能提示和补全</a:t>
            </a:r>
            <a:r>
              <a:rPr kumimoji="1" lang="en-US" altLang="zh-CN" cap="none" dirty="0"/>
              <a:t>,</a:t>
            </a:r>
            <a:r>
              <a:rPr kumimoji="1" lang="zh-CN" altLang="en-US" cap="none" dirty="0"/>
              <a:t>这里推荐下免费的</a:t>
            </a:r>
            <a:r>
              <a:rPr kumimoji="1" lang="en-US" altLang="zh-CN" cap="none" dirty="0" err="1"/>
              <a:t>vscode</a:t>
            </a:r>
            <a:r>
              <a:rPr kumimoji="1" lang="zh-CN" altLang="en-US" cap="none" dirty="0"/>
              <a:t>中的</a:t>
            </a:r>
            <a:r>
              <a:rPr kumimoji="1" lang="en" altLang="zh-CN" cap="none" dirty="0"/>
              <a:t>vscode-proto3</a:t>
            </a:r>
            <a:r>
              <a:rPr kumimoji="1" lang="zh-CN" altLang="en" cap="none" dirty="0"/>
              <a:t>插件</a:t>
            </a:r>
            <a:r>
              <a:rPr kumimoji="1" lang="en-US" altLang="zh-CN" cap="none" dirty="0"/>
              <a:t>.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683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一般的常规操作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9B82F12-75E9-B64A-935E-0ED459A689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7709" y="1955261"/>
            <a:ext cx="10834394" cy="4192620"/>
          </a:xfrm>
        </p:spPr>
      </p:pic>
    </p:spTree>
    <p:extLst>
      <p:ext uri="{BB962C8B-B14F-4D97-AF65-F5344CB8AC3E}">
        <p14:creationId xmlns:p14="http://schemas.microsoft.com/office/powerpoint/2010/main" val="232306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Swift</a:t>
            </a:r>
            <a:r>
              <a:rPr kumimoji="1" lang="zh-CN" altLang="en-US" cap="none" dirty="0"/>
              <a:t>中的对应类型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D8F284-8E82-5342-BEC5-033D5DEB7C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97385" y="2366963"/>
            <a:ext cx="2225246" cy="34242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AB6EB8-F2D0-9744-A373-1EFCAA1F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88" y="2366963"/>
            <a:ext cx="2705100" cy="2844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BAF36B-F42B-3C41-B7A7-81CFA839E94F}"/>
              </a:ext>
            </a:extLst>
          </p:cNvPr>
          <p:cNvSpPr txBox="1"/>
          <p:nvPr/>
        </p:nvSpPr>
        <p:spPr>
          <a:xfrm>
            <a:off x="1303507" y="2366963"/>
            <a:ext cx="3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介绍一下</a:t>
            </a:r>
            <a:r>
              <a:rPr lang="en" altLang="zh-CN" dirty="0"/>
              <a:t>Swift</a:t>
            </a:r>
            <a:r>
              <a:rPr lang="zh-CN" altLang="en-US" dirty="0"/>
              <a:t>语言和他的对应关系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0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默认值</a:t>
            </a:r>
            <a:br>
              <a:rPr lang="zh-CN" altLang="en-US" b="1" dirty="0"/>
            </a:b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8604"/>
            <a:ext cx="10363826" cy="46109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如果不为属性赋值</a:t>
            </a:r>
            <a:r>
              <a:rPr lang="en-US" altLang="zh-CN" dirty="0"/>
              <a:t>,</a:t>
            </a:r>
            <a:r>
              <a:rPr lang="en" altLang="zh-CN" dirty="0"/>
              <a:t>google</a:t>
            </a:r>
            <a:r>
              <a:rPr lang="zh-CN" altLang="en-US" dirty="0"/>
              <a:t>的</a:t>
            </a:r>
            <a:r>
              <a:rPr lang="en" altLang="zh-CN" dirty="0"/>
              <a:t>protobuf</a:t>
            </a:r>
            <a:r>
              <a:rPr lang="zh-CN" altLang="en-US" dirty="0"/>
              <a:t>其实是有默认值的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kumimoji="1" lang="en-US" altLang="zh-CN" cap="none" dirty="0"/>
              <a:t>Google: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E1634-9F4E-7742-B2B1-08BA4045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8" y="2436738"/>
            <a:ext cx="9325313" cy="3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2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05838"/>
            <a:ext cx="10363826" cy="52853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cap="none" dirty="0"/>
              <a:t>apple</a:t>
            </a:r>
            <a:r>
              <a:rPr kumimoji="1" lang="zh-CN" altLang="en-US" cap="none" dirty="0"/>
              <a:t>的</a:t>
            </a:r>
            <a:r>
              <a:rPr kumimoji="1" lang="en-US" altLang="zh-CN" cap="none" dirty="0"/>
              <a:t>swift-</a:t>
            </a:r>
            <a:r>
              <a:rPr kumimoji="1" lang="en-US" altLang="zh-CN" cap="none" dirty="0" err="1"/>
              <a:t>protobuf</a:t>
            </a:r>
            <a:r>
              <a:rPr kumimoji="1" lang="zh-CN" altLang="en-US" cap="none" dirty="0"/>
              <a:t>项目的做法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D732C1-C543-8747-BA08-BE1502FC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147863"/>
            <a:ext cx="10787524" cy="43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枚举</a:t>
            </a:r>
            <a:br>
              <a:rPr lang="zh-CN" altLang="en-US" b="1" dirty="0"/>
            </a:br>
            <a:endParaRPr kumimoji="1" lang="zh-CN" altLang="en-US" cap="non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4D4C23-3407-CC4C-83DF-EA5FF6B262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2086071"/>
            <a:ext cx="10363200" cy="2429594"/>
          </a:xfrm>
        </p:spPr>
      </p:pic>
    </p:spTree>
    <p:extLst>
      <p:ext uri="{BB962C8B-B14F-4D97-AF65-F5344CB8AC3E}">
        <p14:creationId xmlns:p14="http://schemas.microsoft.com/office/powerpoint/2010/main" val="72229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ECEC-9B8E-0C43-B5DE-2D82EEB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9543"/>
          </a:xfrm>
        </p:spPr>
        <p:txBody>
          <a:bodyPr/>
          <a:lstStyle/>
          <a:p>
            <a:r>
              <a:rPr kumimoji="1" lang="zh-CN" altLang="en-US" cap="none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E70D-BDB0-174D-B725-A26DF2F6F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1055"/>
            <a:ext cx="10363826" cy="5107021"/>
          </a:xfrm>
        </p:spPr>
        <p:txBody>
          <a:bodyPr/>
          <a:lstStyle/>
          <a:p>
            <a:r>
              <a:rPr kumimoji="1" lang="zh-CN" altLang="en-US" cap="none" dirty="0"/>
              <a:t>数组</a:t>
            </a: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pPr marL="0" indent="0">
              <a:buNone/>
            </a:pPr>
            <a:endParaRPr kumimoji="1" lang="en-US" altLang="zh-CN" cap="none" dirty="0"/>
          </a:p>
          <a:p>
            <a:r>
              <a:rPr kumimoji="1" lang="en-US" altLang="zh-CN" cap="none" dirty="0"/>
              <a:t>map</a:t>
            </a:r>
            <a:endParaRPr kumimoji="1"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B70CFC-D5EA-7C46-977B-02201639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81222"/>
            <a:ext cx="10737487" cy="1684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889014-FD38-0045-AD7C-EE446F77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0" y="4281397"/>
            <a:ext cx="10389951" cy="23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094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209</TotalTime>
  <Words>463</Words>
  <Application>Microsoft Macintosh PowerPoint</Application>
  <PresentationFormat>宽屏</PresentationFormat>
  <Paragraphs>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Microsoft YaHei</vt:lpstr>
      <vt:lpstr>Arial</vt:lpstr>
      <vt:lpstr>Tw Cen MT</vt:lpstr>
      <vt:lpstr>水滴</vt:lpstr>
      <vt:lpstr>protobuf在iOS中的接入</vt:lpstr>
      <vt:lpstr>proto文件介绍</vt:lpstr>
      <vt:lpstr>*.proto文件的编写</vt:lpstr>
      <vt:lpstr>一般的常规操作</vt:lpstr>
      <vt:lpstr>Swift中的对应类型</vt:lpstr>
      <vt:lpstr>默认值 </vt:lpstr>
      <vt:lpstr>PowerPoint 演示文稿</vt:lpstr>
      <vt:lpstr>枚举 </vt:lpstr>
      <vt:lpstr>集合</vt:lpstr>
      <vt:lpstr>类中属性的类型是另外一个类</vt:lpstr>
      <vt:lpstr>一个proto文件导入另外一个proto文件</vt:lpstr>
      <vt:lpstr>类嵌套了一个类</vt:lpstr>
      <vt:lpstr>Message的更新</vt:lpstr>
      <vt:lpstr>Objc环境安装</vt:lpstr>
      <vt:lpstr>Objc集成protobuf的代码</vt:lpstr>
      <vt:lpstr>Objc代码使用</vt:lpstr>
      <vt:lpstr>Swift环境安装</vt:lpstr>
      <vt:lpstr>Swift代码使用</vt:lpstr>
      <vt:lpstr>编解码时间测试</vt:lpstr>
      <vt:lpstr>序列化后的体积比较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protobuf在iOS中的接入</dc:title>
  <dc:creator>范 杨</dc:creator>
  <cp:lastModifiedBy>范 杨</cp:lastModifiedBy>
  <cp:revision>9</cp:revision>
  <dcterms:created xsi:type="dcterms:W3CDTF">2019-02-28T03:33:49Z</dcterms:created>
  <dcterms:modified xsi:type="dcterms:W3CDTF">2019-02-28T07:05:30Z</dcterms:modified>
</cp:coreProperties>
</file>