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117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8C3D6-D1A7-4599-B8C8-4249B79680D0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B56-3988-435B-9C6B-97B0E40E1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8C3D6-D1A7-4599-B8C8-4249B79680D0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B56-3988-435B-9C6B-97B0E40E1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8C3D6-D1A7-4599-B8C8-4249B79680D0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B56-3988-435B-9C6B-97B0E40E1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8C3D6-D1A7-4599-B8C8-4249B79680D0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B56-3988-435B-9C6B-97B0E40E1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8C3D6-D1A7-4599-B8C8-4249B79680D0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B56-3988-435B-9C6B-97B0E40E1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8C3D6-D1A7-4599-B8C8-4249B79680D0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B56-3988-435B-9C6B-97B0E40E1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8C3D6-D1A7-4599-B8C8-4249B79680D0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B56-3988-435B-9C6B-97B0E40E1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8C3D6-D1A7-4599-B8C8-4249B79680D0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B56-3988-435B-9C6B-97B0E40E1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8C3D6-D1A7-4599-B8C8-4249B79680D0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B56-3988-435B-9C6B-97B0E40E1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8C3D6-D1A7-4599-B8C8-4249B79680D0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B56-3988-435B-9C6B-97B0E40E1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8C3D6-D1A7-4599-B8C8-4249B79680D0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B56-3988-435B-9C6B-97B0E40E1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8C3D6-D1A7-4599-B8C8-4249B79680D0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EFB56-3988-435B-9C6B-97B0E40E1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CIS5930 Advance topics in Parallel and Distributed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Up-to-date research issues in extreme scale PDS</a:t>
            </a:r>
          </a:p>
          <a:p>
            <a:pPr lvl="1"/>
            <a:r>
              <a:rPr lang="en-US" dirty="0" smtClean="0"/>
              <a:t>HPC systems, data centers, big data platforms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R</a:t>
            </a:r>
            <a:r>
              <a:rPr lang="en-US" dirty="0" smtClean="0"/>
              <a:t>ecent research advances in the following areas</a:t>
            </a:r>
          </a:p>
          <a:p>
            <a:pPr lvl="2"/>
            <a:r>
              <a:rPr lang="en-US" dirty="0" smtClean="0"/>
              <a:t>Programming large scale systems</a:t>
            </a:r>
          </a:p>
          <a:p>
            <a:pPr lvl="2"/>
            <a:r>
              <a:rPr lang="en-US" dirty="0" smtClean="0"/>
              <a:t>Architecture/interconnects</a:t>
            </a:r>
          </a:p>
          <a:p>
            <a:pPr lvl="2"/>
            <a:r>
              <a:rPr lang="en-US" dirty="0" smtClean="0"/>
              <a:t>Systems software and communication sub-systems</a:t>
            </a:r>
          </a:p>
          <a:p>
            <a:pPr lvl="2"/>
            <a:r>
              <a:rPr lang="en-US" dirty="0" smtClean="0"/>
              <a:t>Performance model and evaluation techniques</a:t>
            </a:r>
          </a:p>
          <a:p>
            <a:pPr lvl="2"/>
            <a:r>
              <a:rPr lang="en-US" dirty="0" smtClean="0"/>
              <a:t>Resilience and power-awareness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2" algn="ctr" rtl="0">
              <a:spcBef>
                <a:spcPct val="0"/>
              </a:spcBef>
            </a:pPr>
            <a:r>
              <a:rPr lang="en-US" sz="4000" dirty="0" smtClean="0"/>
              <a:t>Programming for large scale systems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Message Passing Interface (MPI)</a:t>
            </a:r>
          </a:p>
          <a:p>
            <a:r>
              <a:rPr lang="en-US" dirty="0" smtClean="0"/>
              <a:t>Hybrid </a:t>
            </a:r>
            <a:r>
              <a:rPr lang="en-US" dirty="0" err="1" smtClean="0"/>
              <a:t>OpenMP+MPI</a:t>
            </a:r>
            <a:endParaRPr lang="en-US" dirty="0" smtClean="0"/>
          </a:p>
          <a:p>
            <a:r>
              <a:rPr lang="en-US" dirty="0" smtClean="0"/>
              <a:t>GPU, MIC</a:t>
            </a:r>
          </a:p>
          <a:p>
            <a:r>
              <a:rPr lang="en-US" dirty="0" smtClean="0"/>
              <a:t>Hybrid GPU/MIC + MPI</a:t>
            </a:r>
          </a:p>
          <a:p>
            <a:r>
              <a:rPr lang="en-US" dirty="0" err="1" smtClean="0"/>
              <a:t>Mapreduce</a:t>
            </a:r>
            <a:r>
              <a:rPr lang="en-US" dirty="0" smtClean="0"/>
              <a:t> (</a:t>
            </a:r>
            <a:r>
              <a:rPr lang="en-US" dirty="0" err="1" smtClean="0"/>
              <a:t>Hadoop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2" algn="ctr" rtl="0">
              <a:spcBef>
                <a:spcPct val="0"/>
              </a:spcBef>
            </a:pPr>
            <a:r>
              <a:rPr lang="en-US" sz="4000" dirty="0"/>
              <a:t>A</a:t>
            </a:r>
            <a:r>
              <a:rPr lang="en-US" sz="4000" dirty="0" smtClean="0"/>
              <a:t>rchitecture/interconnects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 and existing network architectures</a:t>
            </a:r>
          </a:p>
          <a:p>
            <a:pPr lvl="1"/>
            <a:r>
              <a:rPr lang="en-US" dirty="0" smtClean="0"/>
              <a:t>topology, routing, flow/congestion control</a:t>
            </a:r>
          </a:p>
          <a:p>
            <a:pPr lvl="1"/>
            <a:r>
              <a:rPr lang="en-US" dirty="0" err="1" smtClean="0"/>
              <a:t>InfiniBand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Emerging network architectures</a:t>
            </a:r>
          </a:p>
          <a:p>
            <a:pPr lvl="1"/>
            <a:r>
              <a:rPr lang="en-US" dirty="0" smtClean="0"/>
              <a:t>Recent proposals for extreme scale systems</a:t>
            </a:r>
            <a:endParaRPr lang="en-US" dirty="0"/>
          </a:p>
          <a:p>
            <a:pPr lvl="1"/>
            <a:r>
              <a:rPr lang="en-US" dirty="0" err="1" smtClean="0"/>
              <a:t>Openflow</a:t>
            </a:r>
            <a:r>
              <a:rPr lang="en-US" dirty="0" smtClean="0"/>
              <a:t> and Software defined networks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2" algn="ctr" rtl="0">
              <a:spcBef>
                <a:spcPct val="0"/>
              </a:spcBef>
            </a:pPr>
            <a:r>
              <a:rPr lang="en-US" sz="4000" dirty="0" smtClean="0"/>
              <a:t>System software and communication sub-systems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Parallel </a:t>
            </a:r>
            <a:r>
              <a:rPr lang="en-US" dirty="0" smtClean="0"/>
              <a:t>IO systems</a:t>
            </a:r>
            <a:endParaRPr lang="en-US" dirty="0"/>
          </a:p>
          <a:p>
            <a:pPr lvl="1"/>
            <a:r>
              <a:rPr lang="en-US" dirty="0" smtClean="0"/>
              <a:t>Topology aware job allocation and node mapping</a:t>
            </a:r>
          </a:p>
          <a:p>
            <a:pPr lvl="1"/>
            <a:r>
              <a:rPr lang="en-US" dirty="0" smtClean="0"/>
              <a:t>Communication protocols</a:t>
            </a:r>
            <a:endParaRPr lang="en-US" dirty="0"/>
          </a:p>
          <a:p>
            <a:pPr lvl="1"/>
            <a:r>
              <a:rPr lang="en-US" dirty="0" smtClean="0"/>
              <a:t>Collective communication algorithms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2" algn="ctr" rtl="0">
              <a:spcBef>
                <a:spcPct val="0"/>
              </a:spcBef>
            </a:pPr>
            <a:r>
              <a:rPr lang="en-US" sz="4000" dirty="0" smtClean="0"/>
              <a:t>Performance models and evaluation methods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modeling techniques for networks/systems/applications.</a:t>
            </a:r>
          </a:p>
          <a:p>
            <a:r>
              <a:rPr lang="en-US" dirty="0" smtClean="0"/>
              <a:t>Workload </a:t>
            </a:r>
            <a:r>
              <a:rPr lang="en-US" dirty="0" smtClean="0"/>
              <a:t>characterization.</a:t>
            </a:r>
          </a:p>
          <a:p>
            <a:r>
              <a:rPr lang="en-US" dirty="0" smtClean="0"/>
              <a:t>Application tracing</a:t>
            </a:r>
            <a:endParaRPr lang="en-US" dirty="0"/>
          </a:p>
          <a:p>
            <a:r>
              <a:rPr lang="en-US" dirty="0" smtClean="0"/>
              <a:t>Challenges in simulation and modeling of large scale systems using realistic workloads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Resilience and power-awareness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and application resilience </a:t>
            </a:r>
            <a:r>
              <a:rPr lang="en-US" dirty="0" smtClean="0"/>
              <a:t>techniques and analysis</a:t>
            </a:r>
            <a:endParaRPr lang="en-US" dirty="0" smtClean="0"/>
          </a:p>
          <a:p>
            <a:r>
              <a:rPr lang="en-US" dirty="0" smtClean="0"/>
              <a:t>Fault tolerance techniques in hardware and software</a:t>
            </a:r>
          </a:p>
          <a:p>
            <a:r>
              <a:rPr lang="en-US" dirty="0" smtClean="0"/>
              <a:t>Resource management for system resilience and availability.</a:t>
            </a:r>
            <a:endParaRPr lang="en-US" dirty="0"/>
          </a:p>
          <a:p>
            <a:r>
              <a:rPr lang="en-US" dirty="0" smtClean="0"/>
              <a:t>Energy efficient HPC</a:t>
            </a:r>
          </a:p>
          <a:p>
            <a:r>
              <a:rPr lang="en-US" dirty="0" smtClean="0"/>
              <a:t>Energy efficient data centers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902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180</Words>
  <Application>Microsoft Office PowerPoint</Application>
  <PresentationFormat>On-screen Show (4:3)</PresentationFormat>
  <Paragraphs>40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CIS5930 Advance topics in Parallel and Distributed Systems</vt:lpstr>
      <vt:lpstr>Programming for large scale systems</vt:lpstr>
      <vt:lpstr>Architecture/interconnects</vt:lpstr>
      <vt:lpstr>System software and communication sub-systems</vt:lpstr>
      <vt:lpstr>Performance models and evaluation methods</vt:lpstr>
      <vt:lpstr>Resilience and power-awareness</vt:lpstr>
    </vt:vector>
  </TitlesOfParts>
  <Company>FSU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Xin Yuan</dc:creator>
  <cp:lastModifiedBy>surfing</cp:lastModifiedBy>
  <cp:revision>7</cp:revision>
  <dcterms:created xsi:type="dcterms:W3CDTF">2013-11-25T21:03:49Z</dcterms:created>
  <dcterms:modified xsi:type="dcterms:W3CDTF">2013-11-26T02:11:25Z</dcterms:modified>
</cp:coreProperties>
</file>