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jpeg" ContentType="image/jpeg"/>
  <Override PartName="/ppt/media/image13.jpeg" ContentType="image/jpeg"/>
  <Override PartName="/ppt/media/image12.png" ContentType="image/png"/>
  <Override PartName="/ppt/media/image11.jpeg" ContentType="image/jpeg"/>
  <Override PartName="/ppt/media/image9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822924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80880" y="4740120"/>
            <a:ext cx="822924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97920" y="25909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97920" y="47401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80880" y="47401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822924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80880" y="2590920"/>
            <a:ext cx="822924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17000" y="259056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17000" y="2590560"/>
            <a:ext cx="515664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380880" y="2590920"/>
            <a:ext cx="8229240" cy="41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822924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40158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97920" y="2590920"/>
            <a:ext cx="40158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380880" y="1066680"/>
            <a:ext cx="8229240" cy="635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80880" y="47401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97920" y="2590920"/>
            <a:ext cx="40158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80880" y="2590920"/>
            <a:ext cx="8229240" cy="41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40158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97920" y="25909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97920" y="47401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97920" y="25909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380880" y="4740120"/>
            <a:ext cx="822924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822924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80880" y="4740120"/>
            <a:ext cx="822924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97920" y="25909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97920" y="47401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380880" y="47401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822924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80880" y="2590920"/>
            <a:ext cx="822924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17000" y="259056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17000" y="2590560"/>
            <a:ext cx="515664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380880" y="2590920"/>
            <a:ext cx="8229240" cy="41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822924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40158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97920" y="2590920"/>
            <a:ext cx="40158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822924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380880" y="1066680"/>
            <a:ext cx="8229240" cy="635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80880" y="47401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97920" y="2590920"/>
            <a:ext cx="40158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40158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97920" y="25909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97920" y="47401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97920" y="25909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380880" y="4740120"/>
            <a:ext cx="822924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822924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80880" y="4740120"/>
            <a:ext cx="822924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97920" y="25909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97920" y="47401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380880" y="47401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822924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80880" y="2590920"/>
            <a:ext cx="822924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17000" y="259056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17000" y="2590560"/>
            <a:ext cx="515664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40158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597920" y="2590920"/>
            <a:ext cx="40158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80880" y="1066680"/>
            <a:ext cx="8229240" cy="635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80880" y="47401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97920" y="2590920"/>
            <a:ext cx="40158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40158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97920" y="25909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97920" y="47401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97920" y="2590920"/>
            <a:ext cx="40158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80880" y="4740120"/>
            <a:ext cx="822924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152920" cy="1371240"/>
          </a:xfrm>
          <a:prstGeom prst="rect">
            <a:avLst/>
          </a:prstGeom>
        </p:spPr>
        <p:txBody>
          <a:bodyPr lIns="274320" rIns="274320" anchor="b"/>
          <a:p>
            <a:pPr>
              <a:lnSpc>
                <a:spcPct val="100000"/>
              </a:lnSpc>
            </a:pPr>
            <a:r>
              <a:rPr b="1" lang="en-US" sz="5500">
                <a:solidFill>
                  <a:srgbClr val="782f40"/>
                </a:solidFill>
                <a:latin typeface="Adobe Garamond Pro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80880" y="2514600"/>
            <a:ext cx="7772040" cy="1752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595959"/>
                </a:solidFill>
                <a:latin typeface="Calibri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Calibri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595959"/>
                </a:solidFill>
                <a:latin typeface="Calibri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595959"/>
                </a:solidFill>
                <a:latin typeface="Calibri"/>
                <a:ea typeface="ＭＳ Ｐゴシック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80880" y="4648320"/>
            <a:ext cx="7772040" cy="1828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595959"/>
                </a:solidFill>
                <a:latin typeface="Calibri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Calibri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595959"/>
                </a:solidFill>
                <a:latin typeface="Calibri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595959"/>
                </a:solidFill>
                <a:latin typeface="Calibri"/>
                <a:ea typeface="ＭＳ Ｐゴシック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4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0880" y="1066680"/>
            <a:ext cx="8229240" cy="1371240"/>
          </a:xfrm>
          <a:prstGeom prst="rect">
            <a:avLst/>
          </a:prstGeom>
        </p:spPr>
        <p:txBody>
          <a:bodyPr lIns="274320" rIns="274320" anchor="b"/>
          <a:p>
            <a:pPr>
              <a:lnSpc>
                <a:spcPct val="100000"/>
              </a:lnSpc>
            </a:pPr>
            <a:r>
              <a:rPr b="1" lang="en-US" sz="5500">
                <a:solidFill>
                  <a:srgbClr val="782f40"/>
                </a:solidFill>
                <a:latin typeface="Adobe Garamond Pro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0880" y="2590920"/>
            <a:ext cx="8229240" cy="4114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595959"/>
                </a:solidFill>
                <a:latin typeface="Calibri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Calibri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595959"/>
                </a:solidFill>
                <a:latin typeface="Calibri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595959"/>
                </a:solidFill>
                <a:latin typeface="Calibri"/>
                <a:ea typeface="ＭＳ Ｐゴシック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" descr=""/>
          <p:cNvPicPr/>
          <p:nvPr/>
        </p:nvPicPr>
        <p:blipFill>
          <a:blip r:embed="rId2"/>
          <a:srcRect l="0" t="0" r="3225" b="3225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10" name="Picture 12" descr=""/>
          <p:cNvPicPr/>
          <p:nvPr/>
        </p:nvPicPr>
        <p:blipFill>
          <a:blip r:embed="rId3"/>
          <a:srcRect l="0" t="0" r="0" b="5389"/>
          <a:stretch>
            <a:fillRect/>
          </a:stretch>
        </p:blipFill>
        <p:spPr>
          <a:xfrm>
            <a:off x="0" y="2845080"/>
            <a:ext cx="9143640" cy="401256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0" y="4294080"/>
            <a:ext cx="9143640" cy="2913120"/>
          </a:xfrm>
          <a:prstGeom prst="rect">
            <a:avLst/>
          </a:prstGeom>
          <a:noFill/>
          <a:ln>
            <a:noFill/>
          </a:ln>
        </p:spPr>
        <p:txBody>
          <a:bodyPr lIns="182880" rIns="182880" tIns="91440" bIns="91440"/>
          <a:p>
            <a:pPr algn="ctr">
              <a:lnSpc>
                <a:spcPct val="100000"/>
              </a:lnSpc>
            </a:pPr>
            <a:r>
              <a:rPr b="1" lang="en-US" sz="4500">
                <a:solidFill>
                  <a:srgbClr val="782f40"/>
                </a:solidFill>
                <a:latin typeface="Adobe Garamond Pro"/>
                <a:ea typeface="ＭＳ Ｐゴシック"/>
              </a:rPr>
              <a:t>Editable Title Here - Changeable Picture in the Background</a:t>
            </a:r>
            <a:endParaRPr/>
          </a:p>
          <a:p>
            <a:pPr algn="ctr">
              <a:lnSpc>
                <a:spcPts val="1870"/>
              </a:lnSpc>
            </a:pPr>
            <a:r>
              <a:rPr lang="en-US" sz="2400">
                <a:solidFill>
                  <a:srgbClr val="7c7c7c"/>
                </a:solidFill>
                <a:latin typeface="Arial"/>
                <a:ea typeface="ＭＳ Ｐゴシック"/>
              </a:rPr>
              <a:t>Editable Subtitle Here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371600" y="4038480"/>
            <a:ext cx="5257440" cy="1752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ts val="1870"/>
              </a:lnSpc>
            </a:pPr>
            <a:r>
              <a:rPr lang="en-US" sz="2900">
                <a:solidFill>
                  <a:srgbClr val="7c7c7c"/>
                </a:solidFill>
                <a:latin typeface="Arial"/>
                <a:ea typeface="ＭＳ Ｐゴシック"/>
              </a:rPr>
              <a:t>Editable Subtitle Here</a:t>
            </a:r>
            <a:endParaRPr/>
          </a:p>
          <a:p>
            <a:pPr>
              <a:lnSpc>
                <a:spcPts val="1870"/>
              </a:lnSpc>
            </a:pPr>
            <a:r>
              <a:rPr i="1" lang="en-US" sz="1700">
                <a:solidFill>
                  <a:srgbClr val="7c7c7c"/>
                </a:solidFill>
                <a:latin typeface="Arial"/>
                <a:ea typeface="ＭＳ Ｐゴシック"/>
              </a:rPr>
              <a:t>Author Name Here or Date</a:t>
            </a:r>
            <a:endParaRPr/>
          </a:p>
        </p:txBody>
      </p:sp>
      <p:sp>
        <p:nvSpPr>
          <p:cNvPr id="113" name="Line 2"/>
          <p:cNvSpPr/>
          <p:nvPr/>
        </p:nvSpPr>
        <p:spPr>
          <a:xfrm>
            <a:off x="1371600" y="3581280"/>
            <a:ext cx="7315200" cy="1440"/>
          </a:xfrm>
          <a:prstGeom prst="line">
            <a:avLst/>
          </a:prstGeom>
          <a:ln w="25560">
            <a:solidFill>
              <a:srgbClr val="dfdaab"/>
            </a:solidFill>
            <a:round/>
          </a:ln>
        </p:spPr>
      </p:sp>
      <p:sp>
        <p:nvSpPr>
          <p:cNvPr id="114" name="CustomShape 3"/>
          <p:cNvSpPr/>
          <p:nvPr/>
        </p:nvSpPr>
        <p:spPr>
          <a:xfrm>
            <a:off x="1371600" y="1465920"/>
            <a:ext cx="7467120" cy="19206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6000">
                <a:solidFill>
                  <a:srgbClr val="782f40"/>
                </a:solidFill>
                <a:latin typeface="Adobe Garamond Pro"/>
                <a:ea typeface="ＭＳ Ｐゴシック"/>
              </a:rPr>
              <a:t>Editable Title Here With No Picture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685800"/>
            <a:ext cx="8229240" cy="1752120"/>
          </a:xfrm>
          <a:prstGeom prst="rect">
            <a:avLst/>
          </a:prstGeom>
        </p:spPr>
        <p:txBody>
          <a:bodyPr lIns="274320" rIns="274320" anchor="b"/>
          <a:p>
            <a:pPr>
              <a:lnSpc>
                <a:spcPct val="100000"/>
              </a:lnSpc>
            </a:pPr>
            <a:r>
              <a:rPr b="1" lang="en-US" sz="5500">
                <a:solidFill>
                  <a:srgbClr val="782f40"/>
                </a:solidFill>
                <a:latin typeface="Adobe Garamond Pro"/>
                <a:ea typeface="ＭＳ Ｐゴシック"/>
              </a:rPr>
              <a:t>Enter Editable Slide Title Here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380880" y="2590920"/>
            <a:ext cx="82292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Lorem Ipsum kjhkjd fhciuh ijk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Uigfhdiugh;iuh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Loihiuh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685800"/>
            <a:ext cx="8229240" cy="1752120"/>
          </a:xfrm>
          <a:prstGeom prst="rect">
            <a:avLst/>
          </a:prstGeom>
        </p:spPr>
        <p:txBody>
          <a:bodyPr lIns="274320" rIns="274320" anchor="b"/>
          <a:p>
            <a:pPr>
              <a:lnSpc>
                <a:spcPct val="100000"/>
              </a:lnSpc>
            </a:pPr>
            <a:r>
              <a:rPr b="1" lang="en-US" sz="5500">
                <a:solidFill>
                  <a:srgbClr val="782f40"/>
                </a:solidFill>
                <a:latin typeface="Adobe Garamond Pro"/>
                <a:ea typeface="ＭＳ Ｐゴシック"/>
              </a:rPr>
              <a:t>Enter Editable Slide Title Here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380880" y="2590920"/>
            <a:ext cx="82292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Lorem Ipsum kjhkjd fhciuh ijk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Uigfhdiugh;iuh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Loihiuh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Lkjhiuhiuhv\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Kjihivughdiu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Lkjhfiov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Ijfhivughviuhgiuf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Lfjkohiov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Kjbhdkcjvhjkh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Iugdsifug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lkjdhfjoshoihoi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685800"/>
            <a:ext cx="8229240" cy="1752120"/>
          </a:xfrm>
          <a:prstGeom prst="rect">
            <a:avLst/>
          </a:prstGeom>
        </p:spPr>
        <p:txBody>
          <a:bodyPr lIns="274320" rIns="274320" anchor="b"/>
          <a:p>
            <a:pPr>
              <a:lnSpc>
                <a:spcPct val="100000"/>
              </a:lnSpc>
            </a:pPr>
            <a:r>
              <a:rPr b="1" lang="en-US" sz="5500">
                <a:solidFill>
                  <a:srgbClr val="782f40"/>
                </a:solidFill>
                <a:latin typeface="Adobe Garamond Pro"/>
                <a:ea typeface="ＭＳ Ｐゴシック"/>
              </a:rPr>
              <a:t>Enter Editable Slide Title Here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191120" y="2666880"/>
            <a:ext cx="4495320" cy="3733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595959"/>
                </a:solidFill>
                <a:latin typeface="Calibri"/>
                <a:ea typeface="ＭＳ Ｐゴシック"/>
              </a:rPr>
              <a:t>Hgjhg xzljGd liag sd;kgsig dfljhsglj hg dlxjhgf ijhgds jgij gfljh yjg yjgyj fghkd iuhgiu giug yug iug ioug lihg lihjg lihg lhjg ljhgluhgliglhg,</a:t>
            </a:r>
            <a:endParaRPr/>
          </a:p>
        </p:txBody>
      </p:sp>
      <p:pic>
        <p:nvPicPr>
          <p:cNvPr id="121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2819520"/>
            <a:ext cx="3463560" cy="346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