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76403" autoAdjust="0"/>
  </p:normalViewPr>
  <p:slideViewPr>
    <p:cSldViewPr snapToGrid="0">
      <p:cViewPr varScale="1">
        <p:scale>
          <a:sx n="78" d="100"/>
          <a:sy n="78" d="100"/>
        </p:scale>
        <p:origin x="31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28595-6F44-4E29-B13B-69FF369B145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ACF5-C29D-4199-AE4F-AD7991FDF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48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8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8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4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4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2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88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8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0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18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9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97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485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3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956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68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5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9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1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9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4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欢迎大家来到</a:t>
            </a:r>
            <a:endParaRPr kumimoji="0" lang="en-US" altLang="zh-CN" sz="54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JianWen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1880787"/>
            <a:ext cx="9000342" cy="33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852" y="1756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</a:t>
            </a:r>
            <a:r>
              <a:rPr lang="zh-CN" altLang="en-US" sz="4000" dirty="0" smtClean="0"/>
              <a:t>节重点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99287" y="2860510"/>
            <a:ext cx="9668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编程语言是在不断发展和演进的，每一种语言都有自己适用的场景，</a:t>
            </a:r>
            <a:endParaRPr lang="en-US" altLang="zh-CN" sz="2400" dirty="0" smtClean="0"/>
          </a:p>
          <a:p>
            <a:r>
              <a:rPr lang="en-US" altLang="zh-CN" sz="2400" dirty="0" smtClean="0"/>
              <a:t>   Java</a:t>
            </a:r>
            <a:r>
              <a:rPr lang="zh-CN" altLang="en-US" sz="2400" dirty="0" smtClean="0"/>
              <a:t>在这个过程中，为了解决发展中存在的问题诞生了。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99287" y="4087521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2.Java</a:t>
            </a:r>
            <a:r>
              <a:rPr lang="zh-CN" altLang="en-US" sz="2400" dirty="0" smtClean="0"/>
              <a:t>是一门面向对象的语言，当前最新版本</a:t>
            </a:r>
            <a:r>
              <a:rPr lang="en-US" altLang="zh-CN" sz="2400" dirty="0" smtClean="0"/>
              <a:t>Java 9</a:t>
            </a:r>
            <a:r>
              <a:rPr lang="zh-CN" altLang="en-US" sz="2400" dirty="0" smtClean="0"/>
              <a:t>，主要应用于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Android</a:t>
            </a:r>
            <a:r>
              <a:rPr lang="zh-CN" altLang="en-US" sz="2400" dirty="0" smtClean="0"/>
              <a:t>和服务器开发。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6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Cooper Black" panose="0208090404030B020404" pitchFamily="18" charset="0"/>
              </a:rPr>
              <a:t>つづく</a:t>
            </a:r>
            <a:endParaRPr lang="zh-CN" alt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微博：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8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SESSION1</a:t>
            </a:r>
          </a:p>
          <a:p>
            <a:pPr algn="ctr"/>
            <a:r>
              <a:rPr lang="en-US" altLang="zh-CN" sz="4800" dirty="0" smtClean="0"/>
              <a:t>Java</a:t>
            </a:r>
            <a:r>
              <a:rPr lang="zh-CN" altLang="en-US" sz="4800" dirty="0" smtClean="0"/>
              <a:t>发展简史</a:t>
            </a:r>
            <a:endParaRPr lang="en-US" altLang="zh-CN" sz="4000" dirty="0"/>
          </a:p>
        </p:txBody>
      </p:sp>
      <p:sp>
        <p:nvSpPr>
          <p:cNvPr id="7" name="矩形 6"/>
          <p:cNvSpPr/>
          <p:nvPr/>
        </p:nvSpPr>
        <p:spPr>
          <a:xfrm>
            <a:off x="2955354" y="347732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1.Java</a:t>
            </a:r>
            <a:r>
              <a:rPr lang="zh-CN" altLang="en-US" sz="3600" dirty="0" smtClean="0">
                <a:solidFill>
                  <a:prstClr val="black"/>
                </a:solidFill>
              </a:rPr>
              <a:t>这门语言是怎么来滴？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653564"/>
            <a:ext cx="9468465" cy="5695874"/>
          </a:xfrm>
        </p:spPr>
      </p:pic>
      <p:sp>
        <p:nvSpPr>
          <p:cNvPr id="5" name="矩形 4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20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8" y="1444019"/>
            <a:ext cx="2829595" cy="2111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4" y="3934900"/>
            <a:ext cx="2827049" cy="21539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319" y="1444019"/>
            <a:ext cx="607570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最早的编程语言：机器语言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/>
              <a:t>简介：机器语言是用二进制（</a:t>
            </a:r>
            <a:r>
              <a:rPr lang="en-US" altLang="zh-CN" dirty="0"/>
              <a:t>01</a:t>
            </a:r>
            <a:r>
              <a:rPr lang="zh-CN" altLang="en-US" dirty="0"/>
              <a:t>）代码表示的计算机能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/>
              <a:t>识别和执行的一种机器指令集合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优点：直接执行，速度快，资源占用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缺点：可读性、可移植性差，编程繁杂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使用场景：除了计算机生产厂家的专业人员外，</a:t>
            </a:r>
            <a:r>
              <a:rPr lang="zh-CN" altLang="en-US" dirty="0" smtClean="0"/>
              <a:t>绝大多数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程序员已经不再去学习机器语言了。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00000000000000010000 </a:t>
            </a:r>
            <a:r>
              <a:rPr lang="zh-CN" altLang="en-US" dirty="0"/>
              <a:t>表示加载</a:t>
            </a:r>
            <a:r>
              <a:rPr lang="en-US" altLang="zh-CN" dirty="0"/>
              <a:t>16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暂存器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8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4" y="685487"/>
            <a:ext cx="2262117" cy="3393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4" y="4333272"/>
            <a:ext cx="10285979" cy="22015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68610" y="685487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可理解：汇编语言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/>
              <a:t>简介：汇编语言中，使用符号代替机器语言中的二进制（</a:t>
            </a:r>
            <a:r>
              <a:rPr lang="en-US" altLang="zh-CN" dirty="0"/>
              <a:t>01</a:t>
            </a:r>
            <a:r>
              <a:rPr lang="zh-CN" altLang="en-US" dirty="0"/>
              <a:t>）代码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：相比机器语言，容易理解，执行速度快，资源占用少。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缺点：可移植性差，编写、理解及维护依然困难，难以理解设计意图。</a:t>
            </a:r>
          </a:p>
          <a:p>
            <a:endParaRPr lang="en-US" altLang="zh-CN" dirty="0" smtClean="0"/>
          </a:p>
          <a:p>
            <a:r>
              <a:rPr lang="zh-CN" altLang="en-US" dirty="0"/>
              <a:t>使用场景：它通常被应用在底层，硬件操作和高要求的程序优化的场合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8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1134979"/>
            <a:ext cx="3365680" cy="2318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3874168"/>
            <a:ext cx="3365680" cy="21822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53" y="4351667"/>
            <a:ext cx="4102100" cy="1828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14914" y="626426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肯·汤普逊和丹尼斯·里奇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11053" y="1134979"/>
            <a:ext cx="68531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面向过程：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 smtClean="0"/>
              <a:t>简介：</a:t>
            </a:r>
            <a:r>
              <a:rPr lang="en-US" altLang="zh-CN" dirty="0"/>
              <a:t>C </a:t>
            </a:r>
            <a:r>
              <a:rPr lang="zh-CN" altLang="en-US" dirty="0"/>
              <a:t>语言是一种通用的、面向过程式的计算机程序设计语言。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优点：简洁紧凑、灵活方便</a:t>
            </a:r>
            <a:r>
              <a:rPr lang="zh-CN" altLang="en-US" dirty="0" smtClean="0"/>
              <a:t>，直接</a:t>
            </a:r>
            <a:r>
              <a:rPr lang="zh-CN" altLang="en-US" dirty="0"/>
              <a:t>访问物理地址，可移植性</a:t>
            </a:r>
            <a:r>
              <a:rPr lang="zh-CN" altLang="en-US" dirty="0" smtClean="0"/>
              <a:t>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：安全性，可移植性仍存在问题，需要管理内存。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使用场景：操作系统</a:t>
            </a:r>
            <a:r>
              <a:rPr lang="zh-CN" altLang="en-US" dirty="0" smtClean="0"/>
              <a:t>和以及</a:t>
            </a:r>
            <a:r>
              <a:rPr lang="zh-CN" altLang="en-US" dirty="0"/>
              <a:t>需要对硬件</a:t>
            </a:r>
            <a:r>
              <a:rPr lang="zh-CN" altLang="en-US" dirty="0" smtClean="0"/>
              <a:t>进行操作</a:t>
            </a:r>
            <a:r>
              <a:rPr lang="zh-CN" altLang="en-US" dirty="0"/>
              <a:t>的</a:t>
            </a:r>
            <a:r>
              <a:rPr lang="zh-CN" altLang="en-US" dirty="0" smtClean="0"/>
              <a:t>场合。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1053" y="1134979"/>
            <a:ext cx="5413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面向对象：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 smtClean="0"/>
              <a:t>简介：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是一门面向对象、跨平台的编程语言。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优点</a:t>
            </a:r>
            <a:r>
              <a:rPr lang="zh-CN" altLang="en-US" dirty="0" smtClean="0"/>
              <a:t>：面向对象、可移植、安全、健壮。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：相比于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语言运行速度慢、“复杂”。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使用场景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641203"/>
            <a:ext cx="3318710" cy="2654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3506495"/>
            <a:ext cx="2736451" cy="27535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21654" y="4237672"/>
            <a:ext cx="17386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J2EE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18" y="3997301"/>
            <a:ext cx="1496406" cy="14964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2569" y="63501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詹姆斯</a:t>
            </a:r>
            <a:r>
              <a:rPr lang="en-US" altLang="zh-CN"/>
              <a:t>·</a:t>
            </a:r>
            <a:r>
              <a:rPr lang="zh-CN" altLang="en-US"/>
              <a:t>高斯林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7135" y="569671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52407" y="5696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8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9862" y="164053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TIOBE</a:t>
            </a:r>
            <a:r>
              <a:rPr lang="zh-CN" altLang="en-US" dirty="0"/>
              <a:t>编程语言社区排行</a:t>
            </a:r>
            <a:r>
              <a:rPr lang="zh-CN" altLang="en-US" dirty="0" smtClean="0"/>
              <a:t>榜 </a:t>
            </a:r>
            <a:r>
              <a:rPr lang="en-US" altLang="zh-CN" dirty="0" smtClean="0"/>
              <a:t>https</a:t>
            </a:r>
            <a:r>
              <a:rPr lang="en-US" altLang="zh-CN" dirty="0"/>
              <a:t>://www.tiobe.com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01" y="533385"/>
            <a:ext cx="7346340" cy="62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0" y="2544928"/>
            <a:ext cx="4591896" cy="20150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90" y="2003534"/>
            <a:ext cx="5111416" cy="30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436</Words>
  <Application>Microsoft Office PowerPoint</Application>
  <PresentationFormat>宽屏</PresentationFormat>
  <Paragraphs>94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游ゴシック</vt:lpstr>
      <vt:lpstr>等线</vt:lpstr>
      <vt:lpstr>等线 Light</vt:lpstr>
      <vt:lpstr>幼圆</vt:lpstr>
      <vt:lpstr>Arial</vt:lpstr>
      <vt:lpstr>Arial Rounded MT Bold</vt:lpstr>
      <vt:lpstr>Cooper Black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169</cp:revision>
  <dcterms:created xsi:type="dcterms:W3CDTF">2018-03-12T14:31:28Z</dcterms:created>
  <dcterms:modified xsi:type="dcterms:W3CDTF">2018-03-25T05:07:33Z</dcterms:modified>
</cp:coreProperties>
</file>