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1D129-DB94-4AB1-9CFE-D1B233D5984C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4B946-37EF-4502-88A5-5BB05A65C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45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A8ACF5-C29D-4199-AE4F-AD7991FDFB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467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A8ACF5-C29D-4199-AE4F-AD7991FDFB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110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关于优点：计算机的灵魂是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码，她所能够直接理解的就是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了，没有任何的中介，故而最快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关于缺点：看示例，电脑手机同一段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码表示不同的含义，在电脑上运行的代码无法在手机上运行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关于示例：看到这段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码那，非常难以理解，没有任何的提示内容，这段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码同他所表示的含义之间我们人类是看不出任何联系的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为了解决机器语言的问题。。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A8ACF5-C29D-4199-AE4F-AD7991FDFB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73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最后那，再介绍给大家几本武林秘籍哈</a:t>
            </a:r>
            <a:endParaRPr lang="en-US" altLang="zh-CN" dirty="0" smtClean="0"/>
          </a:p>
          <a:p>
            <a:r>
              <a:rPr lang="zh-CN" altLang="en-US" dirty="0" smtClean="0"/>
              <a:t>最近听到一句话挺好玩的，</a:t>
            </a:r>
            <a:r>
              <a:rPr lang="en-US" altLang="zh-CN" dirty="0" smtClean="0"/>
              <a:t>You are what your read</a:t>
            </a:r>
            <a:r>
              <a:rPr lang="zh-CN" altLang="en-US" dirty="0" smtClean="0"/>
              <a:t>，你是你所读的东西，读好书有多么的重要，很多书呀，作者自己没弄明白，就开始瞎讲了，有很多书都是抄吧抄吧就发表了，读了真的就是浪费时间，浪费脑细胞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编程界的圣经，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Bruce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Eckel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公司的总裁，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标准委员会拥有表决权的成员之一，拥有应用物理学学士和计算机工程硕士学位。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Bruce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Eckel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年至今，已经发表了超过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篇计算机技术文章，出版了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《Thinking in C++》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一本书在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年被评为“最佳软件开发图书”，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《Thinking in Java》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被评为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World“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最受读者欢迎图书”，并且赢得了编辑首选图书奖。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作者本身对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有非常深刻的理解和认识，因此更加能够了解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语言的好处，编程思想，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Thinking 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，作者不单单是在简单的介绍语法，而是在同我们一起思考，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中为什么这样去做，相比于其他编程语言有怎样的好处，我们的课程呢，也将会以这本书为主要参考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设计模式，四人帮，四位面向对象方面的大师写的，不过是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语言的，稍有可惜，但是这个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种模式是他们所提出的，总结的在面向对象编程中的宝贵经验和最佳实践呢，这本可以说概括总结的最好，你看其中的每一种模式，你都会感觉像是艺术品一样，真的体现了设计的智慧，大家在学习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一段时间之后可以来看一看真的会感觉收获良多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重构，啥意思呢？重构（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就是通过调整程序代码改善软件的质量、性能，使其程序的设计模式和架构更趋合理，提高软件的扩展性和维护性。我觉得呢，最开始就可以看这本书了，因为其中很多都是编码的规范，有时候我们的重构一开始就开始了，小到起名字这件事上，不多说，这也是一本好书，这个可以在学习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语法就看起来了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语言程序设计，很薄的一本书，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语言的语法规则本来就是简洁的，看这本书我们能了解到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语言的简洁之美，不过也会知道其中的很多令人苦恼的地方，在看到这些地方后，你会明白，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语言为什么是这样的原因，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为我们带来了多少的方便，通过对比我们也可能会认识到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的一些局限，对比可能会让你对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的理解更为深入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最后一本书是国人写的，写的关键还很棒，真的是国人的骄傲，如果我们编写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程序有一段时间了，想要进一步深入了解下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运行的原理，我推荐大家看下这本书，写的真的很好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A8ACF5-C29D-4199-AE4F-AD7991FDFB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426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OK</a:t>
            </a:r>
            <a:r>
              <a:rPr lang="zh-CN" altLang="en-US" dirty="0" smtClean="0"/>
              <a:t>，其他的全部可以忘记了，大家记住这两点就可以了，下一讲那，我将会带大家正式去写一个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小程序，写完这个小程序那，大家就可以说，哦，我是一个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程序员了，尽管要合格还需要努力，</a:t>
            </a:r>
            <a:r>
              <a:rPr lang="en-US" altLang="zh-CN" dirty="0" smtClean="0"/>
              <a:t>OK</a:t>
            </a:r>
            <a:r>
              <a:rPr lang="zh-CN" altLang="en-US" dirty="0" smtClean="0"/>
              <a:t>就是这些了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A8ACF5-C29D-4199-AE4F-AD7991FDFB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984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那我想说下，和大家交流沟通的方式哈，首先是微博，如果新的视频或者分享那我会在微博上通知大家，如果大家有编程方面的相关问题呢，我也会尽量的回答大家，因为本人工作原因，可能会回答不及时哈，请大家见谅哈</a:t>
            </a:r>
            <a:endParaRPr lang="en-US" altLang="zh-CN" dirty="0" smtClean="0"/>
          </a:p>
          <a:p>
            <a:r>
              <a:rPr lang="zh-CN" altLang="en-US" dirty="0" smtClean="0"/>
              <a:t>教学视频我会上传到优酷和</a:t>
            </a:r>
            <a:r>
              <a:rPr lang="en-US" altLang="zh-CN" dirty="0" smtClean="0"/>
              <a:t>BiliBili</a:t>
            </a:r>
            <a:r>
              <a:rPr lang="zh-CN" altLang="en-US" dirty="0" smtClean="0"/>
              <a:t>上的</a:t>
            </a:r>
            <a:endParaRPr lang="en-US" altLang="zh-CN" dirty="0" smtClean="0"/>
          </a:p>
          <a:p>
            <a:r>
              <a:rPr lang="en-US" altLang="zh-CN" dirty="0" smtClean="0"/>
              <a:t>GitHub</a:t>
            </a:r>
            <a:r>
              <a:rPr lang="zh-CN" altLang="en-US" dirty="0" smtClean="0"/>
              <a:t>那这个网站可能大家不是很熟悉哈，这个是全球最大的同性交友网站哈，因为上这个网站的基本都是程序员，哈哈，如何使用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还需要大家学习一下呢，简单的讲那它可以帮助维护项目，可以上传到上面一些文件，而大家都可以进行下载，或者提交，我会将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和相关的资料上传到这个网站上，后期那，我会留一些题目，大家可以在这个网站上提交答案，另外后期我会带大家一起做一个小项目，进行简单的实战，我们的代码那，会在这个网站上进行维护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www.ezcode.top</a:t>
            </a:r>
            <a:r>
              <a:rPr lang="zh-CN" altLang="en-US" sz="1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，这个网站域名那我已经申请下来了，不过现在还没有开通，后期我会把这个网站搭起来，这样那以后和大家交流就会更加方便哈</a:t>
            </a:r>
            <a:endParaRPr lang="en-US" altLang="zh-CN" sz="12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A8ACF5-C29D-4199-AE4F-AD7991FDFB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58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8D4C-89B2-4590-AA77-2C8AAB3168F9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6096-3A54-46AF-AA80-F260B9C2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1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8D4C-89B2-4590-AA77-2C8AAB3168F9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6096-3A54-46AF-AA80-F260B9C2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25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8D4C-89B2-4590-AA77-2C8AAB3168F9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6096-3A54-46AF-AA80-F260B9C2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45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949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301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789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633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245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932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16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68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8D4C-89B2-4590-AA77-2C8AAB3168F9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6096-3A54-46AF-AA80-F260B9C2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161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293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171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48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8D4C-89B2-4590-AA77-2C8AAB3168F9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6096-3A54-46AF-AA80-F260B9C2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5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8D4C-89B2-4590-AA77-2C8AAB3168F9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6096-3A54-46AF-AA80-F260B9C2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8D4C-89B2-4590-AA77-2C8AAB3168F9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6096-3A54-46AF-AA80-F260B9C2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7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8D4C-89B2-4590-AA77-2C8AAB3168F9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6096-3A54-46AF-AA80-F260B9C2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1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8D4C-89B2-4590-AA77-2C8AAB3168F9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6096-3A54-46AF-AA80-F260B9C2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7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8D4C-89B2-4590-AA77-2C8AAB3168F9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6096-3A54-46AF-AA80-F260B9C2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34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8D4C-89B2-4590-AA77-2C8AAB3168F9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6096-3A54-46AF-AA80-F260B9C2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0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8D4C-89B2-4590-AA77-2C8AAB3168F9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A6096-3A54-46AF-AA80-F260B9C2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1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8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96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477205" y="2551837"/>
            <a:ext cx="4339650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欢迎大家来到</a:t>
            </a:r>
            <a:endParaRPr kumimoji="0" lang="en-US" altLang="zh-CN" sz="5400" b="0" i="0" u="none" strike="noStrike" kern="1200" cap="none" spc="0" normalizeH="0" baseline="0" noProof="0" dirty="0" smtClean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54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9749" y="4517571"/>
            <a:ext cx="1674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等线" panose="02010600030101010101" pitchFamily="2" charset="-122"/>
                <a:cs typeface="+mn-cs"/>
              </a:rPr>
              <a:t>JianWen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 panose="020F0704030504030204" pitchFamily="34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24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55324" y="734768"/>
            <a:ext cx="5096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SESSION3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Hello World!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74142" y="2779236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1.Java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这门语言是怎么来滴？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现在谁在维护？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编程有啥用？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01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Session2 Java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发展简史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8" y="1444019"/>
            <a:ext cx="2829595" cy="21113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84" y="3934900"/>
            <a:ext cx="2827049" cy="21539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18319" y="1444019"/>
            <a:ext cx="6075702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最早的编程语言：机器语言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简介：机器语言是用二进制（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）代码表示的计算机能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直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接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识别和执行的一种机器指令集合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优点：直接执行，速度快，资源占用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少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缺点：可读性、可移植性差，编程繁杂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使用场景：除了计算机生产厂家的专业人员外，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绝大多数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程序员已经不再去学习机器语言了。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示例：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00000000000000010000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表示加载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暂存器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上。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7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Session2 Java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发展简史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75" y="1206999"/>
            <a:ext cx="3336078" cy="4822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376" y="1206999"/>
            <a:ext cx="1591314" cy="22465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201" y="3769895"/>
            <a:ext cx="1748572" cy="22465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743" y="1206999"/>
            <a:ext cx="1806885" cy="22465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376" y="3769894"/>
            <a:ext cx="1606914" cy="2246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18" y="855209"/>
            <a:ext cx="9824054" cy="55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5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Session2 Java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发展简史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96852" y="175661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本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节重点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9287" y="2716180"/>
            <a:ext cx="9668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编程语言是在不断发展和演进的，每一种语言都有自己适用的场景，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Java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在这个过程中，为了解决发展中存在的问题诞生了。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99287" y="3792553"/>
            <a:ext cx="884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2.Java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是一门面向对象的语言，当前最新版本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Java 9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，主要应用于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Android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和服务器开发。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7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68451" y="615011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游ゴシック" panose="020B0400000000000000" pitchFamily="34" charset="-128"/>
                <a:cs typeface="+mn-cs"/>
              </a:rPr>
              <a:t>つづく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oper Black" panose="0208090404030B0204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80720" y="2534526"/>
            <a:ext cx="45877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96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1742" y="2349860"/>
            <a:ext cx="34483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微博：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JianWenEZCode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GitHub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JianWenEZCode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网站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www.ezcode.top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1241</Words>
  <Application>Microsoft Office PowerPoint</Application>
  <PresentationFormat>宽屏</PresentationFormat>
  <Paragraphs>75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游ゴシック</vt:lpstr>
      <vt:lpstr>等线</vt:lpstr>
      <vt:lpstr>等线 Light</vt:lpstr>
      <vt:lpstr>幼圆</vt:lpstr>
      <vt:lpstr>Arial</vt:lpstr>
      <vt:lpstr>Arial Rounded MT Bold</vt:lpstr>
      <vt:lpstr>Cooper Black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王柬文</dc:creator>
  <cp:lastModifiedBy>王柬文</cp:lastModifiedBy>
  <cp:revision>3</cp:revision>
  <dcterms:created xsi:type="dcterms:W3CDTF">2018-03-25T02:53:00Z</dcterms:created>
  <dcterms:modified xsi:type="dcterms:W3CDTF">2018-03-25T02:55:53Z</dcterms:modified>
</cp:coreProperties>
</file>