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63" r:id="rId5"/>
    <p:sldId id="264" r:id="rId6"/>
    <p:sldId id="260" r:id="rId7"/>
    <p:sldId id="265" r:id="rId8"/>
    <p:sldId id="262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76483" autoAdjust="0"/>
  </p:normalViewPr>
  <p:slideViewPr>
    <p:cSldViewPr snapToGrid="0">
      <p:cViewPr varScale="1">
        <p:scale>
          <a:sx n="89" d="100"/>
          <a:sy n="89" d="100"/>
        </p:scale>
        <p:origin x="53" y="30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1D129-DB94-4AB1-9CFE-D1B233D5984C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4B946-37EF-4502-88A5-5BB05A65C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5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8ACF5-C29D-4199-AE4F-AD7991FDF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46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8ACF5-C29D-4199-AE4F-AD7991FDF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11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8ACF5-C29D-4199-AE4F-AD7991FDF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98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8ACF5-C29D-4199-AE4F-AD7991FDF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39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A8ACF5-C29D-4199-AE4F-AD7991FDFB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58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1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5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949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30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78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63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24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932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16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68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161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293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171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48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5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7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7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8D4C-89B2-4590-AA77-2C8AAB3168F9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6096-3A54-46AF-AA80-F260B9C2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29F3C-B6E5-4CDA-984A-C8EDCA04691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C882B-3276-4795-8B3A-4F05DBA25D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9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77205" y="2551837"/>
            <a:ext cx="4339650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欢迎大家来到</a:t>
            </a:r>
            <a:endParaRPr kumimoji="0" lang="en-US" altLang="zh-CN" sz="5400" b="0" i="0" u="none" strike="noStrike" kern="1200" cap="none" spc="0" normalizeH="0" baseline="0" noProof="0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54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9749" y="4517571"/>
            <a:ext cx="167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等线" panose="02010600030101010101" pitchFamily="2" charset="-122"/>
                <a:cs typeface="+mn-cs"/>
              </a:rPr>
              <a:t>JianWen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7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5324" y="734768"/>
            <a:ext cx="5096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SESSION3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Hello World!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55354" y="3238569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1.</a:t>
            </a:r>
            <a:r>
              <a:rPr lang="zh-CN" altLang="en-US" sz="36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如何开发</a:t>
            </a:r>
            <a:r>
              <a:rPr lang="en-US" altLang="zh-CN" sz="36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Java</a:t>
            </a:r>
            <a:r>
              <a:rPr lang="zh-CN" altLang="en-US" sz="36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程序？</a:t>
            </a:r>
            <a:endParaRPr lang="en-US" altLang="zh-CN" sz="3600" dirty="0" smtClean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6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一起来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写第一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小程序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1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22" y="70173"/>
            <a:ext cx="455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Session3 Hello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World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：如何开发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程序？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0749" y="1651819"/>
            <a:ext cx="7411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我们需要工具来开发</a:t>
            </a:r>
            <a:r>
              <a:rPr lang="en-US" altLang="zh-CN" sz="4400" dirty="0" smtClean="0"/>
              <a:t>Java</a:t>
            </a:r>
            <a:r>
              <a:rPr lang="zh-CN" altLang="en-US" sz="4400" dirty="0" smtClean="0"/>
              <a:t>程序</a:t>
            </a:r>
            <a:endParaRPr lang="zh-CN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93" y="2948473"/>
            <a:ext cx="3091112" cy="31870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22760" y="3880274"/>
            <a:ext cx="62408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JDK</a:t>
            </a:r>
            <a:r>
              <a:rPr lang="zh-CN" altLang="en-US" sz="4000" dirty="0" smtClean="0"/>
              <a:t>：</a:t>
            </a:r>
            <a:r>
              <a:rPr lang="en-US" altLang="zh-CN" sz="4000" dirty="0"/>
              <a:t>Java Development </a:t>
            </a:r>
            <a:r>
              <a:rPr lang="en-US" altLang="zh-CN" sz="4000" dirty="0" smtClean="0"/>
              <a:t>Kit</a:t>
            </a:r>
            <a:endParaRPr lang="en-US" altLang="zh-CN" sz="4000" dirty="0"/>
          </a:p>
          <a:p>
            <a:r>
              <a:rPr lang="en-US" altLang="zh-CN" sz="4000" dirty="0" smtClean="0"/>
              <a:t>      Java</a:t>
            </a:r>
            <a:r>
              <a:rPr lang="zh-CN" altLang="en-US" sz="4000" dirty="0" smtClean="0"/>
              <a:t>语言开发工具包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18236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8775" y="138634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我们还需要</a:t>
            </a:r>
            <a:r>
              <a:rPr lang="zh-CN" altLang="en-US" sz="4400" dirty="0"/>
              <a:t>编辑器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41" y="2926788"/>
            <a:ext cx="2408238" cy="3421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71" y="2926788"/>
            <a:ext cx="3140637" cy="34210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522" y="70173"/>
            <a:ext cx="455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Session3 Hello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World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：如何开发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程序？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86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63" y="2352761"/>
            <a:ext cx="3551290" cy="23580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36" y="2471855"/>
            <a:ext cx="3203448" cy="21308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57" y="4710818"/>
            <a:ext cx="3220772" cy="21471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46" y="61547"/>
            <a:ext cx="2421428" cy="23022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522" y="70173"/>
            <a:ext cx="455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Session3 Hello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World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：如何开发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程序？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7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458" y="87426"/>
            <a:ext cx="524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Session3 Hello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World</a:t>
            </a:r>
            <a:r>
              <a:rPr lang="zh-CN" altLang="en-US" dirty="0">
                <a:solidFill>
                  <a:prstClr val="black"/>
                </a:solidFill>
              </a:rPr>
              <a:t>：一起来写第一个</a:t>
            </a:r>
            <a:r>
              <a:rPr lang="en-US" altLang="zh-CN" dirty="0">
                <a:solidFill>
                  <a:prstClr val="black"/>
                </a:solidFill>
              </a:rPr>
              <a:t>Java</a:t>
            </a:r>
            <a:r>
              <a:rPr lang="zh-CN" altLang="en-US" dirty="0">
                <a:solidFill>
                  <a:prstClr val="black"/>
                </a:solidFill>
              </a:rPr>
              <a:t>小程序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8783" y="1601435"/>
            <a:ext cx="90358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package top.ezcode;</a:t>
            </a:r>
          </a:p>
          <a:p>
            <a:endParaRPr lang="en-US" altLang="zh-CN" sz="3200" dirty="0"/>
          </a:p>
          <a:p>
            <a:r>
              <a:rPr lang="en-US" altLang="zh-CN" sz="3200" dirty="0"/>
              <a:t>public class HelloWorld {</a:t>
            </a:r>
          </a:p>
          <a:p>
            <a:r>
              <a:rPr lang="en-US" altLang="zh-CN" sz="3200" dirty="0"/>
              <a:t>    public static void main(String args[]){</a:t>
            </a:r>
          </a:p>
          <a:p>
            <a:r>
              <a:rPr lang="en-US" altLang="zh-CN" sz="3200" dirty="0"/>
              <a:t>         System.out.print("Hello World!");</a:t>
            </a:r>
          </a:p>
          <a:p>
            <a:r>
              <a:rPr lang="en-US" altLang="zh-CN" sz="3200" dirty="0"/>
              <a:t>    }</a:t>
            </a:r>
          </a:p>
          <a:p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9310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814628" y="6534834"/>
            <a:ext cx="185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6852" y="175661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本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节重点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69276" y="3188129"/>
            <a:ext cx="34916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什么是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JDK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？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什么是集成开发环境？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编写第一个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947" y="61547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Session3 Hello World</a:t>
            </a:r>
          </a:p>
        </p:txBody>
      </p:sp>
    </p:spTree>
    <p:extLst>
      <p:ext uri="{BB962C8B-B14F-4D97-AF65-F5344CB8AC3E}">
        <p14:creationId xmlns:p14="http://schemas.microsoft.com/office/powerpoint/2010/main" val="22612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68451" y="6150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oper Black" panose="0208090404030B020404" pitchFamily="18" charset="0"/>
                <a:ea typeface="游ゴシック" panose="020B0400000000000000" pitchFamily="34" charset="-128"/>
                <a:cs typeface="+mn-cs"/>
              </a:rPr>
              <a:t>つづく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oper Black" panose="0208090404030B0204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0720" y="2534526"/>
            <a:ext cx="4587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Rounded MT Bold" panose="020F0704030504030204" pitchFamily="34" charset="0"/>
                <a:ea typeface="幼圆" panose="02010509060101010101" pitchFamily="49" charset="-122"/>
                <a:cs typeface="+mn-cs"/>
              </a:rPr>
              <a:t>EZJava</a:t>
            </a:r>
            <a:endParaRPr kumimoji="0" lang="zh-CN" altLang="en-US" sz="96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Rounded MT Bold" panose="020F070403050403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1742" y="2349860"/>
            <a:ext cx="3448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微博：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JianWenEZCode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GitHub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JianWenEZCode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网站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www.ezcode.top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159</Words>
  <Application>Microsoft Office PowerPoint</Application>
  <PresentationFormat>宽屏</PresentationFormat>
  <Paragraphs>48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Yu Gothic</vt:lpstr>
      <vt:lpstr>等线</vt:lpstr>
      <vt:lpstr>等线 Light</vt:lpstr>
      <vt:lpstr>幼圆</vt:lpstr>
      <vt:lpstr>Arial</vt:lpstr>
      <vt:lpstr>Arial Rounded MT Bold</vt:lpstr>
      <vt:lpstr>Cooper Black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王柬文</dc:creator>
  <cp:lastModifiedBy>王柬文</cp:lastModifiedBy>
  <cp:revision>23</cp:revision>
  <dcterms:created xsi:type="dcterms:W3CDTF">2018-03-25T02:53:00Z</dcterms:created>
  <dcterms:modified xsi:type="dcterms:W3CDTF">2018-04-01T10:33:25Z</dcterms:modified>
</cp:coreProperties>
</file>