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61" r:id="rId6"/>
    <p:sldId id="258" r:id="rId7"/>
    <p:sldId id="268" r:id="rId8"/>
    <p:sldId id="275" r:id="rId9"/>
    <p:sldId id="274" r:id="rId10"/>
    <p:sldId id="263" r:id="rId11"/>
    <p:sldId id="265" r:id="rId12"/>
    <p:sldId id="273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E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72788" autoAdjust="0"/>
  </p:normalViewPr>
  <p:slideViewPr>
    <p:cSldViewPr snapToGrid="0">
      <p:cViewPr varScale="1">
        <p:scale>
          <a:sx n="72" d="100"/>
          <a:sy n="72" d="100"/>
        </p:scale>
        <p:origin x="-101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9C4D9-3F56-45D9-BE64-22A7FA6CC81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C6C15-9C72-4E6D-9D0E-35254579A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6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1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8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2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8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1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8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OK</a:t>
            </a:r>
            <a:r>
              <a:rPr lang="zh-CN" altLang="en-US" dirty="0" smtClean="0"/>
              <a:t>，其他的全部可以忘记了，大家记住这两点就可以了，下一讲那，我将会带大家正式去写一个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小程序，写完这个小程序那，大家就可以说，哦，我是一个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程序员了，尽管要合格还需要努力，</a:t>
            </a:r>
            <a:r>
              <a:rPr lang="en-US" altLang="zh-CN" dirty="0" smtClean="0"/>
              <a:t>OK</a:t>
            </a:r>
            <a:r>
              <a:rPr lang="zh-CN" altLang="en-US" dirty="0" smtClean="0"/>
              <a:t>就是这些了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6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6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6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0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3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6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7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5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9F3C-B6E5-4CDA-984A-C8EDCA04691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8894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77205" y="2551837"/>
            <a:ext cx="433965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欢迎大家来到</a:t>
            </a:r>
            <a:endParaRPr lang="en-US" altLang="zh-CN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9749" y="4517571"/>
            <a:ext cx="167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JianWen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02277" y="2612861"/>
            <a:ext cx="5570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相比于人脑，计算机的优势在于：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非常快的运算速度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不知疲倦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9" y="1778398"/>
            <a:ext cx="5550380" cy="37002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86557" y="578215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的数据中心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866317" y="61202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计算机</a:t>
            </a:r>
            <a:r>
              <a:rPr lang="zh-CN" altLang="en-US" sz="2800" dirty="0" smtClean="0"/>
              <a:t>的优势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</a:t>
            </a:r>
            <a:r>
              <a:rPr lang="zh-CN" altLang="en-US" dirty="0" smtClean="0"/>
              <a:t>：编程有啥用？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18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51" y="1738229"/>
            <a:ext cx="1625397" cy="1625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46" y="2934266"/>
            <a:ext cx="2418347" cy="14812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97" y="1135213"/>
            <a:ext cx="3532817" cy="3821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14801" y="56115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计算机是大脑的自行车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</a:t>
            </a:r>
            <a:r>
              <a:rPr lang="zh-CN" altLang="en-US" dirty="0" smtClean="0"/>
              <a:t>：编程有啥用？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71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5099" y="110802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本</a:t>
            </a:r>
            <a:r>
              <a:rPr lang="zh-CN" altLang="en-US" sz="4000" dirty="0" smtClean="0"/>
              <a:t>节重点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149495" y="126537"/>
            <a:ext cx="2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189794" y="2651644"/>
            <a:ext cx="3627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1.</a:t>
            </a:r>
            <a:r>
              <a:rPr lang="zh-CN" altLang="en-US" sz="3600" dirty="0">
                <a:solidFill>
                  <a:prstClr val="black"/>
                </a:solidFill>
              </a:rPr>
              <a:t>什么是计算机？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2.</a:t>
            </a:r>
            <a:r>
              <a:rPr lang="zh-CN" altLang="en-US" sz="3600" dirty="0">
                <a:solidFill>
                  <a:prstClr val="black"/>
                </a:solidFill>
              </a:rPr>
              <a:t>什么是编程？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3.</a:t>
            </a:r>
            <a:r>
              <a:rPr lang="zh-CN" altLang="en-US" sz="3600" dirty="0">
                <a:solidFill>
                  <a:prstClr val="black"/>
                </a:solidFill>
              </a:rPr>
              <a:t>编程有啥用？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68451" y="6150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Cooper Black" panose="0208090404030B020404" pitchFamily="18" charset="0"/>
              </a:rPr>
              <a:t>つづく</a:t>
            </a:r>
            <a:endParaRPr lang="zh-CN" altLang="en-US" sz="4000" dirty="0">
              <a:latin typeface="Cooper Black" panose="0208090404030B0204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0720" y="2534526"/>
            <a:ext cx="4587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742" y="2349860"/>
            <a:ext cx="3448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微博：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www.ezcode.top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55324" y="734768"/>
            <a:ext cx="5096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SESSION1</a:t>
            </a:r>
            <a:endParaRPr lang="en-US" altLang="zh-CN" sz="4000" dirty="0"/>
          </a:p>
          <a:p>
            <a:pPr algn="ctr"/>
            <a:r>
              <a:rPr lang="zh-CN" altLang="en-US" sz="4800" dirty="0" smtClean="0"/>
              <a:t>计算机</a:t>
            </a:r>
            <a:r>
              <a:rPr lang="zh-CN" altLang="en-US" sz="4800" dirty="0"/>
              <a:t>与编程</a:t>
            </a:r>
            <a:r>
              <a:rPr lang="zh-CN" altLang="en-US" sz="4800" dirty="0" smtClean="0"/>
              <a:t>漫谈</a:t>
            </a:r>
            <a:endParaRPr lang="en-US" altLang="zh-CN" sz="4800" dirty="0" smtClean="0"/>
          </a:p>
        </p:txBody>
      </p:sp>
      <p:sp>
        <p:nvSpPr>
          <p:cNvPr id="3" name="矩形 2"/>
          <p:cNvSpPr/>
          <p:nvPr/>
        </p:nvSpPr>
        <p:spPr>
          <a:xfrm>
            <a:off x="4189794" y="2779236"/>
            <a:ext cx="3627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1.</a:t>
            </a:r>
            <a:r>
              <a:rPr lang="zh-CN" altLang="en-US" sz="3600" dirty="0">
                <a:solidFill>
                  <a:prstClr val="black"/>
                </a:solidFill>
              </a:rPr>
              <a:t>什么是计算机？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2.</a:t>
            </a:r>
            <a:r>
              <a:rPr lang="zh-CN" altLang="en-US" sz="3600" dirty="0">
                <a:solidFill>
                  <a:prstClr val="black"/>
                </a:solidFill>
              </a:rPr>
              <a:t>什么是编程？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3.</a:t>
            </a:r>
            <a:r>
              <a:rPr lang="zh-CN" altLang="en-US" sz="3600" dirty="0">
                <a:solidFill>
                  <a:prstClr val="black"/>
                </a:solidFill>
              </a:rPr>
              <a:t>编程有啥用？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漫谈：什么是计算机？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4" y="2119745"/>
            <a:ext cx="5031940" cy="33562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5" y="1470746"/>
            <a:ext cx="1354281" cy="1692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49" y="1443920"/>
            <a:ext cx="1956816" cy="17465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96" y="4258971"/>
            <a:ext cx="1526801" cy="15268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26" y="4399248"/>
            <a:ext cx="1675062" cy="12462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93" y="1340426"/>
            <a:ext cx="1940667" cy="195349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17" y="4320016"/>
            <a:ext cx="2212293" cy="14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漫谈：什么是计算机？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81" y="1964507"/>
            <a:ext cx="3084956" cy="30849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09334" y="1964507"/>
            <a:ext cx="30187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b="1" dirty="0" smtClean="0"/>
              <a:t>01</a:t>
            </a:r>
            <a:endParaRPr lang="zh-CN" altLang="en-US" sz="199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58802" y="561109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在道家的世界观中，万物由阴阳两种元素组成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65814" y="5611091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计算机的世界由</a:t>
            </a:r>
            <a:r>
              <a:rPr lang="en-US" altLang="zh-CN" dirty="0" smtClean="0"/>
              <a:t>01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14" y="774464"/>
            <a:ext cx="6720038" cy="37859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" y="1514845"/>
            <a:ext cx="2654097" cy="26540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38" y="1514844"/>
            <a:ext cx="2654097" cy="265409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6661" y="494745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灯泡有两种状态，亮（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）和暗（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730499" y="4749256"/>
            <a:ext cx="57374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我们可以简单的认为计算机在运行程序时，其中有无数</a:t>
            </a:r>
            <a:endParaRPr lang="en-US" altLang="zh-CN" dirty="0" smtClean="0"/>
          </a:p>
          <a:p>
            <a:r>
              <a:rPr lang="zh-CN" altLang="en-US" dirty="0" smtClean="0"/>
              <a:t>个小</a:t>
            </a:r>
            <a:r>
              <a:rPr lang="zh-CN" altLang="en-US" dirty="0" smtClean="0"/>
              <a:t>灯泡（物理硬件），</a:t>
            </a:r>
            <a:r>
              <a:rPr lang="zh-CN" altLang="en-US" dirty="0" smtClean="0"/>
              <a:t>不断的在亮与暗之间</a:t>
            </a:r>
            <a:r>
              <a:rPr lang="zh-CN" altLang="en-US" dirty="0" smtClean="0"/>
              <a:t>变化</a:t>
            </a:r>
            <a:r>
              <a:rPr lang="zh-CN" altLang="en-US" dirty="0" smtClean="0"/>
              <a:t>。</a:t>
            </a:r>
            <a:r>
              <a:rPr lang="zh-CN" altLang="en-US" dirty="0" smtClean="0"/>
              <a:t>我</a:t>
            </a:r>
            <a:endParaRPr lang="en-US" altLang="zh-CN" dirty="0" smtClean="0"/>
          </a:p>
          <a:p>
            <a:r>
              <a:rPr lang="zh-CN" altLang="en-US" dirty="0" smtClean="0"/>
              <a:t>们</a:t>
            </a:r>
            <a:r>
              <a:rPr lang="zh-CN" altLang="en-US" dirty="0"/>
              <a:t>所输入的</a:t>
            </a:r>
            <a:r>
              <a:rPr lang="zh-CN" altLang="en-US" dirty="0" smtClean="0"/>
              <a:t>也是</a:t>
            </a:r>
            <a:r>
              <a:rPr lang="zh-CN" altLang="en-US" dirty="0"/>
              <a:t>特定</a:t>
            </a:r>
            <a:r>
              <a:rPr lang="zh-CN" altLang="en-US" dirty="0" smtClean="0"/>
              <a:t>的</a:t>
            </a:r>
            <a:r>
              <a:rPr lang="zh-CN" altLang="en-US" dirty="0"/>
              <a:t>一些</a:t>
            </a:r>
            <a:r>
              <a:rPr lang="zh-CN" altLang="en-US" dirty="0" smtClean="0"/>
              <a:t>小</a:t>
            </a:r>
            <a:r>
              <a:rPr lang="zh-CN" altLang="en-US" dirty="0" smtClean="0"/>
              <a:t>灯泡的</a:t>
            </a:r>
            <a:r>
              <a:rPr lang="zh-CN" altLang="en-US" dirty="0"/>
              <a:t>亮暗</a:t>
            </a:r>
            <a:r>
              <a:rPr lang="zh-CN" altLang="en-US" dirty="0" smtClean="0"/>
              <a:t>状态</a:t>
            </a:r>
            <a:r>
              <a:rPr lang="zh-CN" altLang="en-US" dirty="0" smtClean="0"/>
              <a:t>，计算机</a:t>
            </a:r>
            <a:endParaRPr lang="en-US" altLang="zh-CN" dirty="0" smtClean="0"/>
          </a:p>
          <a:p>
            <a:r>
              <a:rPr lang="zh-CN" altLang="en-US" dirty="0" smtClean="0"/>
              <a:t>对我们所输入的这些灯泡的状态进行响应，并运算出我</a:t>
            </a:r>
            <a:endParaRPr lang="en-US" altLang="zh-CN" dirty="0" smtClean="0"/>
          </a:p>
          <a:p>
            <a:r>
              <a:rPr lang="zh-CN" altLang="en-US" dirty="0" smtClean="0"/>
              <a:t>们想要的结果。</a:t>
            </a:r>
            <a:endParaRPr lang="en-US" altLang="zh-CN" dirty="0" smtClean="0"/>
          </a:p>
          <a:p>
            <a:r>
              <a:rPr lang="zh-CN" altLang="en-US" dirty="0" smtClean="0"/>
              <a:t>如果说物理硬件是计算机的肉体的话，那么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01</a:t>
            </a:r>
            <a:r>
              <a:rPr lang="zh-CN" altLang="en-US" dirty="0" smtClean="0"/>
              <a:t>所组</a:t>
            </a:r>
            <a:endParaRPr lang="en-US" altLang="zh-CN" dirty="0" smtClean="0"/>
          </a:p>
          <a:p>
            <a:r>
              <a:rPr lang="zh-CN" altLang="en-US" dirty="0" smtClean="0"/>
              <a:t>成的变化的状态可以认为是计算机的灵魂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漫谈：什么是计算机？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80" y="1286733"/>
            <a:ext cx="8466311" cy="45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45" y="1051270"/>
            <a:ext cx="1249832" cy="1616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1" y="1051270"/>
            <a:ext cx="1276460" cy="1619452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4144989" y="871720"/>
            <a:ext cx="1123950" cy="6000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你好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2" y="2968262"/>
            <a:ext cx="1249832" cy="16169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1" y="2968262"/>
            <a:ext cx="1276460" cy="1616954"/>
          </a:xfrm>
          <a:prstGeom prst="rect">
            <a:avLst/>
          </a:prstGeom>
        </p:spPr>
      </p:pic>
      <p:sp>
        <p:nvSpPr>
          <p:cNvPr id="12" name="椭圆形标注 11"/>
          <p:cNvSpPr/>
          <p:nvPr/>
        </p:nvSpPr>
        <p:spPr>
          <a:xfrm>
            <a:off x="4144989" y="2753476"/>
            <a:ext cx="1123950" cy="6000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Hello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2" y="4917880"/>
            <a:ext cx="1249832" cy="16169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1" y="5072608"/>
            <a:ext cx="1551070" cy="1462226"/>
          </a:xfrm>
          <a:prstGeom prst="rect">
            <a:avLst/>
          </a:prstGeom>
        </p:spPr>
      </p:pic>
      <p:sp>
        <p:nvSpPr>
          <p:cNvPr id="15" name="椭圆形标注 14"/>
          <p:cNvSpPr/>
          <p:nvPr/>
        </p:nvSpPr>
        <p:spPr>
          <a:xfrm>
            <a:off x="4144989" y="4661315"/>
            <a:ext cx="1123950" cy="6000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011011010...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44943" y="16723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（中国人）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644943" y="35920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（英国人）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644943" y="56190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（计算机）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</a:t>
            </a:r>
            <a:r>
              <a:rPr lang="zh-CN" altLang="en-US" dirty="0" smtClean="0"/>
              <a:t>是编程？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8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</a:t>
            </a:r>
            <a:r>
              <a:rPr lang="zh-CN" altLang="en-US" dirty="0" smtClean="0"/>
              <a:t>是编程？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37" y="1060872"/>
            <a:ext cx="6920730" cy="38571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6" y="1060872"/>
            <a:ext cx="3620748" cy="229901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6" y="3574352"/>
            <a:ext cx="3615902" cy="24117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11596" y="5221369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01</a:t>
            </a:r>
            <a:r>
              <a:rPr lang="zh-CN" altLang="en-US" sz="2800" dirty="0" smtClean="0"/>
              <a:t>输入被隐藏了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8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</a:t>
            </a:r>
            <a:r>
              <a:rPr lang="zh-CN" altLang="en-US" dirty="0" smtClean="0"/>
              <a:t>是编程？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4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</a:t>
            </a:r>
            <a:r>
              <a:rPr lang="zh-CN" altLang="en-US" dirty="0" smtClean="0"/>
              <a:t>是编程？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63749" y="1935423"/>
            <a:ext cx="9594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	</a:t>
            </a:r>
            <a:r>
              <a:rPr lang="zh-CN" altLang="en-US" sz="3600" dirty="0" smtClean="0"/>
              <a:t>为了</a:t>
            </a:r>
            <a:r>
              <a:rPr lang="zh-CN" altLang="en-US" sz="3600" dirty="0"/>
              <a:t>使计算机能够理解人的意图，人类就必须将需解决的问题的思路、方法和手段通过计算机能够理解的形式告诉计算机，使得计算机能够根据人的指令一步一步去工作，完成某种特定的任务。这种人和计算体系之间交流的过程就是编程。</a:t>
            </a:r>
          </a:p>
        </p:txBody>
      </p:sp>
    </p:spTree>
    <p:extLst>
      <p:ext uri="{BB962C8B-B14F-4D97-AF65-F5344CB8AC3E}">
        <p14:creationId xmlns:p14="http://schemas.microsoft.com/office/powerpoint/2010/main" val="2874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428</Words>
  <Application>Microsoft Office PowerPoint</Application>
  <PresentationFormat>宽屏</PresentationFormat>
  <Paragraphs>78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Yu Gothic</vt:lpstr>
      <vt:lpstr>等线</vt:lpstr>
      <vt:lpstr>等线 Light</vt:lpstr>
      <vt:lpstr>幼圆</vt:lpstr>
      <vt:lpstr>Arial</vt:lpstr>
      <vt:lpstr>Arial Rounded MT Bold</vt:lpstr>
      <vt:lpstr>Cooper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王柬文</dc:creator>
  <cp:lastModifiedBy>王柬文</cp:lastModifiedBy>
  <cp:revision>207</cp:revision>
  <dcterms:created xsi:type="dcterms:W3CDTF">2018-03-06T14:26:00Z</dcterms:created>
  <dcterms:modified xsi:type="dcterms:W3CDTF">2018-03-22T15:59:13Z</dcterms:modified>
</cp:coreProperties>
</file>