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AA4DF-3DD8-4DF2-931B-6C84CE16B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467DCB-EE4C-417B-BD46-772CEB7E0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042E7-A360-4359-BF32-AE56BDFB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CFD4-8C82-4EC5-BC2B-632C786E653D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03BFA-E995-4E60-B770-B602DD38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E986D-5989-4152-AB64-6EE0B529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E18C-530D-40CE-904D-586AFF81C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3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BE855-0191-4F8A-9ED6-8C20C3A9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D23225-FC22-4090-B649-78D235199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1B1EC-0D2D-46D4-B6D4-49BA6488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CFD4-8C82-4EC5-BC2B-632C786E653D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EA42E-252D-4ACE-9446-B5C05F22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5B724-263F-490B-99CA-5463B092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E18C-530D-40CE-904D-586AFF81C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09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D9A751-EC79-45C9-BC94-07C175065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801DF1-DAB4-49BD-91CB-006F383DB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86771A-557D-4564-BF72-0B3D3FCF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CFD4-8C82-4EC5-BC2B-632C786E653D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E8B58-D6DC-484D-AA24-3AD0AE19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81D25-CA5C-4F90-933C-7282C13C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E18C-530D-40CE-904D-586AFF81C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939B3-53E0-418A-AFEB-5D5373C3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9EE66-4E2D-4681-BFC4-068017918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BBA77-1CD8-4337-8820-EF1820FA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CFD4-8C82-4EC5-BC2B-632C786E653D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632EE-1DF4-41CB-BB34-244236C6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1BB5-E054-4691-8E6F-7EE044E4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E18C-530D-40CE-904D-586AFF81C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1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A16DA-E6DE-46D4-8761-934070A7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909D2-24F4-4287-B11C-8C34F190A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CAB5C-8A0E-4E91-B8BE-DB102A52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CFD4-8C82-4EC5-BC2B-632C786E653D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94A3A-3149-4F39-8BA9-7C12D8E1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DE7FB8-E391-4D01-9F12-2AF5E474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E18C-530D-40CE-904D-586AFF81C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16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DC1AA-63DC-4120-8C25-467D0B94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43B62-BD5A-4E0F-929E-681CC673D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AAF902-C744-434F-91B6-47622CFE2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C18E06-29CA-486F-BA7F-79A90758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CFD4-8C82-4EC5-BC2B-632C786E653D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6AA263-3B60-4DA1-87F1-DD3DF227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11B652-D8C4-47D5-BE34-76F8B6DA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E18C-530D-40CE-904D-586AFF81C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8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29C4D-6D2B-401B-973E-EC5B23D5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6FB455-063D-44AD-8CC5-FCA197D38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6E5DE2-8AAE-42D6-A719-E755DA5BB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276056-9CB8-4887-8DEF-78C195FBE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17AE6E-170D-4253-9083-B18C7D7F8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8113F1-515B-4408-AE76-C80A9F4A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CFD4-8C82-4EC5-BC2B-632C786E653D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B9E7C9-71B7-48E0-B310-C22C737E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9921F5-90A5-43C4-BA38-47BEC238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E18C-530D-40CE-904D-586AFF81C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5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2D989-E4D7-4E8E-A69A-AE0965B2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8B5603-A19E-4F3D-9FB8-95D5F9DF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CFD4-8C82-4EC5-BC2B-632C786E653D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14C02B-BE96-4DD6-A497-BA0663FB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B63354-1E40-4D34-9C5E-BF55D5D5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E18C-530D-40CE-904D-586AFF81C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8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610633-F528-4DF5-A091-9B3DCE4F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CFD4-8C82-4EC5-BC2B-632C786E653D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FEDFD4-E1A8-4170-A40B-8DD687C2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578658-DC87-453E-B688-2F32E053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E18C-530D-40CE-904D-586AFF81C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77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C7320-ED7D-49F5-B17F-5F9A648F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96497-4F9B-4FB6-979F-DA73660E9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3474D2-2BE5-4BD2-BB05-C603E0212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E9DEB-10A0-4CE8-9BD8-BAB9A8B0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CFD4-8C82-4EC5-BC2B-632C786E653D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194586-21F1-4BCF-A4DA-13FBFF9B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6325BA-1071-4926-9D51-1D058613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E18C-530D-40CE-904D-586AFF81C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3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878F2-CAFE-45DA-B20A-0F5B8BB5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72F6C7-F073-4620-9998-8B174289C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2445AF-79F7-4F3C-B6E7-23A70C01C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A71B7F-4142-47AE-B3DD-1660143D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CFD4-8C82-4EC5-BC2B-632C786E653D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499A1-B59D-4167-8327-E8E43D4B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79504B-3E0F-44D8-8965-FFF97295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E18C-530D-40CE-904D-586AFF81C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63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F953F1-2032-4E12-B205-DDB22521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7A5D44-8982-4B89-B48C-500C27A2C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ADD52-9B86-4B85-A8D9-AE1C99AF2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CFD4-8C82-4EC5-BC2B-632C786E653D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48C16-248B-4A49-AF31-5A5246988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75B28-A2C7-47D7-B7DF-D42908386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1E18C-530D-40CE-904D-586AFF81C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96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A86DBF5-4045-48E6-98AB-D64D52816847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10670915" y="2747397"/>
            <a:ext cx="11071" cy="1488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6AC8F97-5526-4A67-9F9F-F23C59D0E7E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30251" y="2494326"/>
            <a:ext cx="304800" cy="2013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2BCEC2E-CE8F-4174-A4B1-015463852B3E}"/>
              </a:ext>
            </a:extLst>
          </p:cNvPr>
          <p:cNvCxnSpPr>
            <a:cxnSpLocks/>
          </p:cNvCxnSpPr>
          <p:nvPr/>
        </p:nvCxnSpPr>
        <p:spPr>
          <a:xfrm flipV="1">
            <a:off x="10681984" y="906011"/>
            <a:ext cx="0" cy="15365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29CE4B3-8B57-449A-AF44-6989CBABE1AD}"/>
              </a:ext>
            </a:extLst>
          </p:cNvPr>
          <p:cNvCxnSpPr>
            <a:cxnSpLocks/>
          </p:cNvCxnSpPr>
          <p:nvPr/>
        </p:nvCxnSpPr>
        <p:spPr>
          <a:xfrm flipV="1">
            <a:off x="9735424" y="2747394"/>
            <a:ext cx="4" cy="9102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D1D4DE5-2698-435D-A17F-1237C845AED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683693" y="2494325"/>
            <a:ext cx="304800" cy="2013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60ECD23-88AB-4846-B970-00F794565AAD}"/>
              </a:ext>
            </a:extLst>
          </p:cNvPr>
          <p:cNvCxnSpPr>
            <a:cxnSpLocks/>
          </p:cNvCxnSpPr>
          <p:nvPr/>
        </p:nvCxnSpPr>
        <p:spPr>
          <a:xfrm flipH="1" flipV="1">
            <a:off x="9735423" y="897622"/>
            <a:ext cx="3" cy="15449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30C3EDF-A077-4D05-B41C-B4607D0B70D5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8785719" y="2747394"/>
            <a:ext cx="3151" cy="14904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7C7B3AF-724F-4070-98B5-EBB4B303C48D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51115" y="2480338"/>
            <a:ext cx="304800" cy="2013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F9BD2E6-AD33-4158-8919-D949274B0B9C}"/>
              </a:ext>
            </a:extLst>
          </p:cNvPr>
          <p:cNvCxnSpPr>
            <a:cxnSpLocks/>
          </p:cNvCxnSpPr>
          <p:nvPr/>
        </p:nvCxnSpPr>
        <p:spPr>
          <a:xfrm flipH="1" flipV="1">
            <a:off x="8800051" y="887126"/>
            <a:ext cx="2" cy="1544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A1C0B5C-F8F3-4517-A0CD-F41B11F4155C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6375623" y="2735503"/>
            <a:ext cx="0" cy="7344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94AA327-D95F-472D-9B88-409F580CFCD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07119" y="2494324"/>
            <a:ext cx="304800" cy="2013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782D72D-669B-4BE2-BD6D-274FD04C556F}"/>
              </a:ext>
            </a:extLst>
          </p:cNvPr>
          <p:cNvCxnSpPr>
            <a:cxnSpLocks/>
          </p:cNvCxnSpPr>
          <p:nvPr/>
        </p:nvCxnSpPr>
        <p:spPr>
          <a:xfrm flipH="1" flipV="1">
            <a:off x="6358850" y="1619073"/>
            <a:ext cx="2" cy="8235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4AD339-97D1-4E3B-BA92-1AB14DAEDEAB}"/>
              </a:ext>
            </a:extLst>
          </p:cNvPr>
          <p:cNvCxnSpPr>
            <a:cxnSpLocks/>
          </p:cNvCxnSpPr>
          <p:nvPr/>
        </p:nvCxnSpPr>
        <p:spPr>
          <a:xfrm flipH="1">
            <a:off x="9487949" y="897622"/>
            <a:ext cx="11940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9806F5D-5139-48C7-9737-FDCBB6DFC940}"/>
              </a:ext>
            </a:extLst>
          </p:cNvPr>
          <p:cNvCxnSpPr>
            <a:cxnSpLocks/>
          </p:cNvCxnSpPr>
          <p:nvPr/>
        </p:nvCxnSpPr>
        <p:spPr>
          <a:xfrm flipH="1" flipV="1">
            <a:off x="9087375" y="629174"/>
            <a:ext cx="432033" cy="2684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857EF6A-5D22-4A43-89DE-1C78558B1E2D}"/>
              </a:ext>
            </a:extLst>
          </p:cNvPr>
          <p:cNvCxnSpPr>
            <a:cxnSpLocks/>
          </p:cNvCxnSpPr>
          <p:nvPr/>
        </p:nvCxnSpPr>
        <p:spPr>
          <a:xfrm flipH="1" flipV="1">
            <a:off x="8787818" y="897621"/>
            <a:ext cx="317384" cy="13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CCA4D1C-A7B8-4597-A304-D1BB1A09D13A}"/>
              </a:ext>
            </a:extLst>
          </p:cNvPr>
          <p:cNvCxnSpPr>
            <a:cxnSpLocks/>
          </p:cNvCxnSpPr>
          <p:nvPr/>
        </p:nvCxnSpPr>
        <p:spPr>
          <a:xfrm flipH="1">
            <a:off x="9580228" y="3658995"/>
            <a:ext cx="3041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94FEA4B-95C1-47C2-9F86-9BCE76AB3E4F}"/>
              </a:ext>
            </a:extLst>
          </p:cNvPr>
          <p:cNvCxnSpPr>
            <a:cxnSpLocks/>
          </p:cNvCxnSpPr>
          <p:nvPr/>
        </p:nvCxnSpPr>
        <p:spPr>
          <a:xfrm flipH="1">
            <a:off x="9656078" y="3752675"/>
            <a:ext cx="152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8949CD6-8099-477C-9608-082A4EF3E47B}"/>
              </a:ext>
            </a:extLst>
          </p:cNvPr>
          <p:cNvCxnSpPr>
            <a:cxnSpLocks/>
          </p:cNvCxnSpPr>
          <p:nvPr/>
        </p:nvCxnSpPr>
        <p:spPr>
          <a:xfrm flipV="1">
            <a:off x="9732279" y="3751278"/>
            <a:ext cx="0" cy="14638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8F08D3E-49E2-448B-9343-37883ECB4DA9}"/>
              </a:ext>
            </a:extLst>
          </p:cNvPr>
          <p:cNvCxnSpPr>
            <a:cxnSpLocks/>
          </p:cNvCxnSpPr>
          <p:nvPr/>
        </p:nvCxnSpPr>
        <p:spPr>
          <a:xfrm flipH="1" flipV="1">
            <a:off x="6375623" y="5214804"/>
            <a:ext cx="4306360" cy="1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F146F5F-37DC-492A-BC11-9B58BF493502}"/>
              </a:ext>
            </a:extLst>
          </p:cNvPr>
          <p:cNvCxnSpPr>
            <a:cxnSpLocks/>
          </p:cNvCxnSpPr>
          <p:nvPr/>
        </p:nvCxnSpPr>
        <p:spPr>
          <a:xfrm flipH="1" flipV="1">
            <a:off x="7606019" y="3657597"/>
            <a:ext cx="1179700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45602E-D2CA-4173-BBAF-96C7D76AD4E8}"/>
              </a:ext>
            </a:extLst>
          </p:cNvPr>
          <p:cNvCxnSpPr>
            <a:cxnSpLocks/>
          </p:cNvCxnSpPr>
          <p:nvPr/>
        </p:nvCxnSpPr>
        <p:spPr>
          <a:xfrm flipV="1">
            <a:off x="7606017" y="1619073"/>
            <a:ext cx="0" cy="20385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330458B1-0049-42EB-BE4C-53A7DE42CCE9}"/>
              </a:ext>
            </a:extLst>
          </p:cNvPr>
          <p:cNvCxnSpPr>
            <a:cxnSpLocks/>
          </p:cNvCxnSpPr>
          <p:nvPr/>
        </p:nvCxnSpPr>
        <p:spPr>
          <a:xfrm flipH="1">
            <a:off x="6358850" y="1619073"/>
            <a:ext cx="124716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D0B4A66A-3FFD-4CF8-BA73-B363EC199277}"/>
              </a:ext>
            </a:extLst>
          </p:cNvPr>
          <p:cNvSpPr/>
          <p:nvPr/>
        </p:nvSpPr>
        <p:spPr>
          <a:xfrm>
            <a:off x="5912833" y="3469967"/>
            <a:ext cx="925580" cy="444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变压器</a:t>
            </a: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BB97981-D461-4460-A96B-793B38BAEEC4}"/>
              </a:ext>
            </a:extLst>
          </p:cNvPr>
          <p:cNvCxnSpPr>
            <a:cxnSpLocks/>
          </p:cNvCxnSpPr>
          <p:nvPr/>
        </p:nvCxnSpPr>
        <p:spPr>
          <a:xfrm flipV="1">
            <a:off x="8791312" y="4697835"/>
            <a:ext cx="0" cy="5187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2D6154DA-4589-4E35-8F4E-BA56A79BA3D5}"/>
              </a:ext>
            </a:extLst>
          </p:cNvPr>
          <p:cNvSpPr/>
          <p:nvPr/>
        </p:nvSpPr>
        <p:spPr>
          <a:xfrm>
            <a:off x="8322929" y="4237828"/>
            <a:ext cx="925580" cy="444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电机驱动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46C172A-D8CC-4457-8446-EAE543F7E0AA}"/>
              </a:ext>
            </a:extLst>
          </p:cNvPr>
          <p:cNvSpPr txBox="1"/>
          <p:nvPr/>
        </p:nvSpPr>
        <p:spPr>
          <a:xfrm>
            <a:off x="9004183" y="249249"/>
            <a:ext cx="34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3EA7717-A6F5-46C7-B466-38F4E42447C2}"/>
              </a:ext>
            </a:extLst>
          </p:cNvPr>
          <p:cNvSpPr txBox="1"/>
          <p:nvPr/>
        </p:nvSpPr>
        <p:spPr>
          <a:xfrm>
            <a:off x="8862968" y="2228542"/>
            <a:ext cx="34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4427D91-D3C7-463E-98A5-E0D38F7C0BF7}"/>
              </a:ext>
            </a:extLst>
          </p:cNvPr>
          <p:cNvSpPr txBox="1"/>
          <p:nvPr/>
        </p:nvSpPr>
        <p:spPr>
          <a:xfrm>
            <a:off x="6566125" y="2243939"/>
            <a:ext cx="34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6116D2B-FA7E-47AF-94BB-E1022A0FA0A5}"/>
              </a:ext>
            </a:extLst>
          </p:cNvPr>
          <p:cNvSpPr txBox="1"/>
          <p:nvPr/>
        </p:nvSpPr>
        <p:spPr>
          <a:xfrm>
            <a:off x="9836093" y="2210866"/>
            <a:ext cx="34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D4F14B4-6FF7-4D38-BE02-57DAAB2C4E7E}"/>
              </a:ext>
            </a:extLst>
          </p:cNvPr>
          <p:cNvSpPr txBox="1"/>
          <p:nvPr/>
        </p:nvSpPr>
        <p:spPr>
          <a:xfrm>
            <a:off x="10877024" y="2228542"/>
            <a:ext cx="34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29E25E2-4D44-49A3-B31C-E7750CEA0331}"/>
              </a:ext>
            </a:extLst>
          </p:cNvPr>
          <p:cNvSpPr txBox="1"/>
          <p:nvPr/>
        </p:nvSpPr>
        <p:spPr>
          <a:xfrm>
            <a:off x="9820036" y="3708775"/>
            <a:ext cx="574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24V</a:t>
            </a:r>
            <a:endParaRPr lang="zh-CN" altLang="en-US" sz="14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6F45058-C363-491E-8336-5C1EFDA5BE4E}"/>
              </a:ext>
            </a:extLst>
          </p:cNvPr>
          <p:cNvSpPr txBox="1"/>
          <p:nvPr/>
        </p:nvSpPr>
        <p:spPr>
          <a:xfrm>
            <a:off x="5641604" y="4013754"/>
            <a:ext cx="1256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输出</a:t>
            </a:r>
            <a:r>
              <a:rPr lang="en-US" altLang="zh-CN" sz="1400" dirty="0"/>
              <a:t>12V</a:t>
            </a:r>
            <a:endParaRPr lang="zh-CN" altLang="en-US" sz="1400" dirty="0"/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1BCBB1DA-2A2E-4A0D-917E-F03B019F291E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6375623" y="3914577"/>
            <a:ext cx="0" cy="13005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A5ABDC9-6308-4293-89EA-93E997D3F7E0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4931487" y="1619073"/>
            <a:ext cx="0" cy="18508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B4406EF3-2E8E-49AB-9C17-1BF57F0BFC60}"/>
              </a:ext>
            </a:extLst>
          </p:cNvPr>
          <p:cNvSpPr/>
          <p:nvPr/>
        </p:nvSpPr>
        <p:spPr>
          <a:xfrm>
            <a:off x="4468697" y="3469967"/>
            <a:ext cx="925580" cy="444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主板</a:t>
            </a: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138106BC-786E-460E-9E01-49AA04AA6784}"/>
              </a:ext>
            </a:extLst>
          </p:cNvPr>
          <p:cNvCxnSpPr>
            <a:cxnSpLocks/>
            <a:endCxn id="107" idx="2"/>
          </p:cNvCxnSpPr>
          <p:nvPr/>
        </p:nvCxnSpPr>
        <p:spPr>
          <a:xfrm flipV="1">
            <a:off x="4931487" y="3914577"/>
            <a:ext cx="0" cy="13005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A94530AD-318C-40AA-8B85-86A9C56E663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3821148" y="1619073"/>
            <a:ext cx="0" cy="18508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5DBE86DC-BC40-40D7-BFEA-9E4C37395524}"/>
              </a:ext>
            </a:extLst>
          </p:cNvPr>
          <p:cNvSpPr/>
          <p:nvPr/>
        </p:nvSpPr>
        <p:spPr>
          <a:xfrm>
            <a:off x="3358358" y="3469967"/>
            <a:ext cx="925580" cy="444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GPS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059D57F-05E1-4DD3-9476-10B36E4ACC0B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3821148" y="3914577"/>
            <a:ext cx="0" cy="13005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682E5534-DD57-4C15-8373-8900F98955F0}"/>
              </a:ext>
            </a:extLst>
          </p:cNvPr>
          <p:cNvCxnSpPr>
            <a:cxnSpLocks/>
          </p:cNvCxnSpPr>
          <p:nvPr/>
        </p:nvCxnSpPr>
        <p:spPr>
          <a:xfrm flipV="1">
            <a:off x="6096000" y="1619073"/>
            <a:ext cx="0" cy="18508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C4B4650E-DE5C-4B72-946E-1221C8703948}"/>
              </a:ext>
            </a:extLst>
          </p:cNvPr>
          <p:cNvCxnSpPr>
            <a:cxnSpLocks/>
          </p:cNvCxnSpPr>
          <p:nvPr/>
        </p:nvCxnSpPr>
        <p:spPr>
          <a:xfrm flipV="1">
            <a:off x="6096000" y="3913165"/>
            <a:ext cx="0" cy="13005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599EA687-FD14-4AFC-8761-0B0B5AD0CC8C}"/>
              </a:ext>
            </a:extLst>
          </p:cNvPr>
          <p:cNvCxnSpPr>
            <a:cxnSpLocks/>
          </p:cNvCxnSpPr>
          <p:nvPr/>
        </p:nvCxnSpPr>
        <p:spPr>
          <a:xfrm flipH="1">
            <a:off x="2544116" y="5210542"/>
            <a:ext cx="355188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BF04A73C-B51C-4E2A-AD1B-4A847FFCE8E6}"/>
              </a:ext>
            </a:extLst>
          </p:cNvPr>
          <p:cNvCxnSpPr>
            <a:cxnSpLocks/>
          </p:cNvCxnSpPr>
          <p:nvPr/>
        </p:nvCxnSpPr>
        <p:spPr>
          <a:xfrm flipH="1">
            <a:off x="2544116" y="1619073"/>
            <a:ext cx="355188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09DFD64D-337E-4572-8365-6A45477DB5BC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2546101" y="1619073"/>
            <a:ext cx="0" cy="18508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53463C13-8302-4608-BE30-193B4CD2D05A}"/>
              </a:ext>
            </a:extLst>
          </p:cNvPr>
          <p:cNvSpPr/>
          <p:nvPr/>
        </p:nvSpPr>
        <p:spPr>
          <a:xfrm>
            <a:off x="2083311" y="3469967"/>
            <a:ext cx="925580" cy="444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路由器</a:t>
            </a: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2C32A911-00B2-4221-850D-A6C22DDDFB35}"/>
              </a:ext>
            </a:extLst>
          </p:cNvPr>
          <p:cNvCxnSpPr>
            <a:cxnSpLocks/>
            <a:endCxn id="125" idx="2"/>
          </p:cNvCxnSpPr>
          <p:nvPr/>
        </p:nvCxnSpPr>
        <p:spPr>
          <a:xfrm flipV="1">
            <a:off x="2546101" y="3914577"/>
            <a:ext cx="0" cy="13005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EFB66C0B-4603-41C2-918D-AF86EED8C027}"/>
              </a:ext>
            </a:extLst>
          </p:cNvPr>
          <p:cNvSpPr/>
          <p:nvPr/>
        </p:nvSpPr>
        <p:spPr>
          <a:xfrm>
            <a:off x="1797330" y="1249961"/>
            <a:ext cx="9607490" cy="460975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A91EFD7-008F-4462-8777-408291A4B690}"/>
              </a:ext>
            </a:extLst>
          </p:cNvPr>
          <p:cNvSpPr/>
          <p:nvPr/>
        </p:nvSpPr>
        <p:spPr>
          <a:xfrm>
            <a:off x="10208125" y="4236081"/>
            <a:ext cx="925580" cy="444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充电器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4434423-C938-4313-AC93-ECF50912A788}"/>
              </a:ext>
            </a:extLst>
          </p:cNvPr>
          <p:cNvCxnSpPr>
            <a:cxnSpLocks/>
            <a:endCxn id="50" idx="2"/>
          </p:cNvCxnSpPr>
          <p:nvPr/>
        </p:nvCxnSpPr>
        <p:spPr>
          <a:xfrm flipH="1" flipV="1">
            <a:off x="10670915" y="4680691"/>
            <a:ext cx="11067" cy="5298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62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29692" y="767187"/>
            <a:ext cx="1081825" cy="79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电源</a:t>
            </a:r>
          </a:p>
        </p:txBody>
      </p:sp>
      <p:sp>
        <p:nvSpPr>
          <p:cNvPr id="5" name="矩形 4"/>
          <p:cNvSpPr/>
          <p:nvPr/>
        </p:nvSpPr>
        <p:spPr>
          <a:xfrm>
            <a:off x="3990762" y="2950864"/>
            <a:ext cx="1044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64829" y="2017823"/>
            <a:ext cx="1044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AHRS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85618" y="1929295"/>
            <a:ext cx="1193441" cy="746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研华主板</a:t>
            </a:r>
          </a:p>
        </p:txBody>
      </p:sp>
      <p:sp>
        <p:nvSpPr>
          <p:cNvPr id="9" name="矩形 8"/>
          <p:cNvSpPr/>
          <p:nvPr/>
        </p:nvSpPr>
        <p:spPr>
          <a:xfrm>
            <a:off x="3990762" y="899633"/>
            <a:ext cx="1044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Arduino Uno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007455" y="2017823"/>
            <a:ext cx="1044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电机驱动器</a:t>
            </a:r>
          </a:p>
        </p:txBody>
      </p:sp>
      <p:sp>
        <p:nvSpPr>
          <p:cNvPr id="11" name="矩形 10"/>
          <p:cNvSpPr/>
          <p:nvPr/>
        </p:nvSpPr>
        <p:spPr>
          <a:xfrm>
            <a:off x="9326995" y="2072458"/>
            <a:ext cx="798490" cy="45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电机</a:t>
            </a:r>
          </a:p>
        </p:txBody>
      </p:sp>
      <p:sp>
        <p:nvSpPr>
          <p:cNvPr id="12" name="矩形 11"/>
          <p:cNvSpPr/>
          <p:nvPr/>
        </p:nvSpPr>
        <p:spPr>
          <a:xfrm>
            <a:off x="7178259" y="3486059"/>
            <a:ext cx="989402" cy="620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船上路由器</a:t>
            </a:r>
          </a:p>
        </p:txBody>
      </p:sp>
      <p:sp>
        <p:nvSpPr>
          <p:cNvPr id="13" name="椭圆 12"/>
          <p:cNvSpPr/>
          <p:nvPr/>
        </p:nvSpPr>
        <p:spPr>
          <a:xfrm>
            <a:off x="1928080" y="621861"/>
            <a:ext cx="9109114" cy="36338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cxnSp>
        <p:nvCxnSpPr>
          <p:cNvPr id="15" name="直接箭头连接符 14"/>
          <p:cNvCxnSpPr>
            <a:stCxn id="9" idx="2"/>
            <a:endCxn id="8" idx="0"/>
          </p:cNvCxnSpPr>
          <p:nvPr/>
        </p:nvCxnSpPr>
        <p:spPr>
          <a:xfrm>
            <a:off x="4512762" y="1439633"/>
            <a:ext cx="769577" cy="489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1"/>
          </p:cNvCxnSpPr>
          <p:nvPr/>
        </p:nvCxnSpPr>
        <p:spPr>
          <a:xfrm>
            <a:off x="3608829" y="2287823"/>
            <a:ext cx="1076789" cy="149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034762" y="3463668"/>
            <a:ext cx="2160122" cy="4850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1"/>
            <a:endCxn id="9" idx="3"/>
          </p:cNvCxnSpPr>
          <p:nvPr/>
        </p:nvCxnSpPr>
        <p:spPr>
          <a:xfrm flipH="1">
            <a:off x="5034762" y="1166432"/>
            <a:ext cx="1894930" cy="32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223662" y="6037725"/>
            <a:ext cx="853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控制信号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720371" y="1982619"/>
            <a:ext cx="853705" cy="277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姿态信号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4828653" y="1499596"/>
            <a:ext cx="853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电压信号</a:t>
            </a: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5849997" y="2145513"/>
            <a:ext cx="120414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5803310" y="2453663"/>
            <a:ext cx="120414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0" idx="3"/>
            <a:endCxn id="11" idx="1"/>
          </p:cNvCxnSpPr>
          <p:nvPr/>
        </p:nvCxnSpPr>
        <p:spPr>
          <a:xfrm>
            <a:off x="8051455" y="2287823"/>
            <a:ext cx="1275540" cy="10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5579890" y="849110"/>
            <a:ext cx="853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电压信号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6024238" y="1841152"/>
            <a:ext cx="853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控制信号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6024238" y="2488473"/>
            <a:ext cx="853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转速信号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8262372" y="2006949"/>
            <a:ext cx="853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控制信号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305737" y="3707652"/>
            <a:ext cx="82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GPS</a:t>
            </a:r>
            <a:r>
              <a:rPr lang="zh-CN" altLang="en-US" sz="1200" dirty="0"/>
              <a:t>信号</a:t>
            </a:r>
          </a:p>
        </p:txBody>
      </p:sp>
      <p:cxnSp>
        <p:nvCxnSpPr>
          <p:cNvPr id="72" name="直接箭头连接符 71"/>
          <p:cNvCxnSpPr/>
          <p:nvPr/>
        </p:nvCxnSpPr>
        <p:spPr>
          <a:xfrm flipH="1" flipV="1">
            <a:off x="5419550" y="2703631"/>
            <a:ext cx="1781124" cy="10221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5842617" y="2683856"/>
            <a:ext cx="1438959" cy="8022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0" y="4331368"/>
            <a:ext cx="12192000" cy="60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4685617" y="5583665"/>
            <a:ext cx="1193441" cy="746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</a:p>
        </p:txBody>
      </p:sp>
      <p:sp>
        <p:nvSpPr>
          <p:cNvPr id="91" name="矩形 90"/>
          <p:cNvSpPr/>
          <p:nvPr/>
        </p:nvSpPr>
        <p:spPr>
          <a:xfrm>
            <a:off x="3969835" y="4589184"/>
            <a:ext cx="1278013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GPS</a:t>
            </a:r>
            <a:r>
              <a:rPr lang="zh-CN" altLang="en-US" dirty="0"/>
              <a:t>接收机</a:t>
            </a:r>
          </a:p>
        </p:txBody>
      </p:sp>
      <p:sp>
        <p:nvSpPr>
          <p:cNvPr id="92" name="矩形 91"/>
          <p:cNvSpPr/>
          <p:nvPr/>
        </p:nvSpPr>
        <p:spPr>
          <a:xfrm>
            <a:off x="7281576" y="5703207"/>
            <a:ext cx="1044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遥控器</a:t>
            </a:r>
          </a:p>
        </p:txBody>
      </p:sp>
      <p:cxnSp>
        <p:nvCxnSpPr>
          <p:cNvPr id="93" name="直接箭头连接符 92"/>
          <p:cNvCxnSpPr>
            <a:stCxn id="91" idx="3"/>
            <a:endCxn id="112" idx="1"/>
          </p:cNvCxnSpPr>
          <p:nvPr/>
        </p:nvCxnSpPr>
        <p:spPr>
          <a:xfrm>
            <a:off x="5247848" y="4859184"/>
            <a:ext cx="1956855" cy="170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12" idx="1"/>
          </p:cNvCxnSpPr>
          <p:nvPr/>
        </p:nvCxnSpPr>
        <p:spPr>
          <a:xfrm flipH="1">
            <a:off x="5634709" y="4876219"/>
            <a:ext cx="1569994" cy="707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5879058" y="5137484"/>
            <a:ext cx="1315826" cy="607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92" idx="1"/>
            <a:endCxn id="90" idx="3"/>
          </p:cNvCxnSpPr>
          <p:nvPr/>
        </p:nvCxnSpPr>
        <p:spPr>
          <a:xfrm flipH="1" flipV="1">
            <a:off x="5879058" y="5957152"/>
            <a:ext cx="1402518" cy="160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11151958" y="1810351"/>
            <a:ext cx="677108" cy="11405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/>
              <a:t>船上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10847191" y="4893404"/>
            <a:ext cx="677108" cy="11405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/>
              <a:t>岸上</a:t>
            </a:r>
          </a:p>
        </p:txBody>
      </p:sp>
      <p:sp>
        <p:nvSpPr>
          <p:cNvPr id="112" name="矩形 111"/>
          <p:cNvSpPr/>
          <p:nvPr/>
        </p:nvSpPr>
        <p:spPr>
          <a:xfrm>
            <a:off x="7204703" y="4565948"/>
            <a:ext cx="962958" cy="620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岸上路由器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7536450" y="4102566"/>
            <a:ext cx="0" cy="5177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V="1">
            <a:off x="7803576" y="4099677"/>
            <a:ext cx="0" cy="4633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7868198" y="4201738"/>
            <a:ext cx="853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WIFI</a:t>
            </a:r>
            <a:endParaRPr lang="zh-CN" altLang="en-US" sz="12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6451090" y="5421476"/>
            <a:ext cx="853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控制信号</a:t>
            </a:r>
          </a:p>
        </p:txBody>
      </p:sp>
      <p:sp>
        <p:nvSpPr>
          <p:cNvPr id="135" name="文本框 134"/>
          <p:cNvSpPr txBox="1"/>
          <p:nvPr/>
        </p:nvSpPr>
        <p:spPr>
          <a:xfrm>
            <a:off x="5648124" y="3181327"/>
            <a:ext cx="853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控制信号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5464273" y="4537018"/>
            <a:ext cx="1314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GPS</a:t>
            </a:r>
            <a:r>
              <a:rPr lang="zh-CN" altLang="en-US" sz="1200" dirty="0"/>
              <a:t>信号</a:t>
            </a:r>
          </a:p>
        </p:txBody>
      </p:sp>
    </p:spTree>
    <p:extLst>
      <p:ext uri="{BB962C8B-B14F-4D97-AF65-F5344CB8AC3E}">
        <p14:creationId xmlns:p14="http://schemas.microsoft.com/office/powerpoint/2010/main" val="244093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54</Words>
  <Application>Microsoft Office PowerPoint</Application>
  <PresentationFormat>宽屏</PresentationFormat>
  <Paragraphs>39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秦 操</dc:creator>
  <cp:lastModifiedBy>简 心语</cp:lastModifiedBy>
  <cp:revision>7</cp:revision>
  <dcterms:created xsi:type="dcterms:W3CDTF">2019-04-30T01:57:33Z</dcterms:created>
  <dcterms:modified xsi:type="dcterms:W3CDTF">2019-05-02T15:58:34Z</dcterms:modified>
</cp:coreProperties>
</file>