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09" r:id="rId3"/>
    <p:sldId id="410" r:id="rId4"/>
    <p:sldId id="411" r:id="rId5"/>
    <p:sldId id="429" r:id="rId6"/>
    <p:sldId id="413" r:id="rId8"/>
    <p:sldId id="414" r:id="rId9"/>
    <p:sldId id="415" r:id="rId10"/>
    <p:sldId id="416" r:id="rId11"/>
    <p:sldId id="417" r:id="rId12"/>
    <p:sldId id="418" r:id="rId13"/>
    <p:sldId id="419" r:id="rId14"/>
    <p:sldId id="423" r:id="rId15"/>
    <p:sldId id="420" r:id="rId16"/>
    <p:sldId id="421" r:id="rId17"/>
    <p:sldId id="422" r:id="rId18"/>
    <p:sldId id="424"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8"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29B"/>
    <a:srgbClr val="7EA5D6"/>
    <a:srgbClr val="FFFFFF"/>
    <a:srgbClr val="E7CD98"/>
    <a:srgbClr val="3669AB"/>
    <a:srgbClr val="E5CA90"/>
    <a:srgbClr val="F0E1C0"/>
    <a:srgbClr val="87431D"/>
    <a:srgbClr val="290001"/>
    <a:srgbClr val="EE6F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068"/>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00.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9012962962963"/>
          <c:y val="0.205815972222222"/>
          <c:w val="0.453711934156379"/>
          <c:h val="0.765638888888889"/>
        </c:manualLayout>
      </c:layout>
      <c:doughnutChart>
        <c:varyColors val="1"/>
        <c:ser>
          <c:idx val="2"/>
          <c:order val="0"/>
          <c:tx>
            <c:strRef>
              <c:f>Sheet1!$D$1</c:f>
              <c:strCache>
                <c:ptCount val="1"/>
                <c:pt idx="0">
                  <c:v>系列 3</c:v>
                </c:pt>
              </c:strCache>
            </c:strRef>
          </c:tx>
          <c:spPr/>
          <c:explosion val="3"/>
          <c:dPt>
            <c:idx val="0"/>
            <c:bubble3D val="0"/>
            <c:explosion val="2"/>
            <c:spPr>
              <a:solidFill>
                <a:srgbClr val="E5CA90"/>
              </a:solidFill>
              <a:ln w="19050">
                <a:solidFill>
                  <a:schemeClr val="lt1"/>
                </a:solidFill>
              </a:ln>
              <a:effectLst/>
            </c:spPr>
          </c:dPt>
          <c:dPt>
            <c:idx val="1"/>
            <c:bubble3D val="0"/>
            <c:spPr>
              <a:solidFill>
                <a:srgbClr val="3669AB"/>
              </a:solidFill>
              <a:ln w="19050">
                <a:solidFill>
                  <a:schemeClr val="lt1"/>
                </a:solidFill>
              </a:ln>
              <a:effectLst/>
            </c:spPr>
          </c:dPt>
          <c:dPt>
            <c:idx val="2"/>
            <c:bubble3D val="0"/>
            <c:spPr>
              <a:solidFill>
                <a:srgbClr val="E5CA90"/>
              </a:solidFill>
              <a:ln w="19050">
                <a:solidFill>
                  <a:schemeClr val="lt1"/>
                </a:solidFill>
              </a:ln>
              <a:effectLst/>
            </c:spPr>
          </c:dPt>
          <c:dPt>
            <c:idx val="3"/>
            <c:bubble3D val="0"/>
            <c:spPr>
              <a:solidFill>
                <a:srgbClr val="3669AB"/>
              </a:solidFill>
              <a:ln w="19050">
                <a:solidFill>
                  <a:schemeClr val="lt1"/>
                </a:solidFill>
              </a:ln>
              <a:effectLst/>
            </c:spPr>
          </c:dPt>
          <c:dPt>
            <c:idx val="4"/>
            <c:bubble3D val="0"/>
            <c:spPr>
              <a:solidFill>
                <a:srgbClr val="E5CA90"/>
              </a:solidFill>
              <a:ln w="19050">
                <a:solidFill>
                  <a:schemeClr val="lt1"/>
                </a:solidFill>
              </a:ln>
              <a:effectLst/>
            </c:spPr>
          </c:dPt>
          <c:dPt>
            <c:idx val="5"/>
            <c:bubble3D val="0"/>
            <c:spPr>
              <a:solidFill>
                <a:srgbClr val="3669AB"/>
              </a:solidFill>
              <a:ln w="19050">
                <a:solidFill>
                  <a:schemeClr val="lt1"/>
                </a:solidFill>
              </a:ln>
              <a:effectLst/>
            </c:spPr>
          </c:dPt>
          <c:dLbls>
            <c:delete val="1"/>
          </c:dLbls>
          <c:cat>
            <c:strRef>
              <c:f>Sheet1!$A$2:$A$7</c:f>
              <c:strCache>
                <c:ptCount val="6"/>
                <c:pt idx="0">
                  <c:v>类别 1</c:v>
                </c:pt>
                <c:pt idx="1">
                  <c:v>类别 2</c:v>
                </c:pt>
                <c:pt idx="2">
                  <c:v>类别 3</c:v>
                </c:pt>
                <c:pt idx="3">
                  <c:v>类别 4</c:v>
                </c:pt>
                <c:pt idx="4">
                  <c:v>类别 5</c:v>
                </c:pt>
                <c:pt idx="5">
                  <c:v>类别 6</c:v>
                </c:pt>
              </c:strCache>
            </c:strRef>
          </c:cat>
          <c:val>
            <c:numRef>
              <c:f>Sheet1!$D$2:$D$7</c:f>
              <c:numCache>
                <c:formatCode>General</c:formatCode>
                <c:ptCount val="6"/>
                <c:pt idx="0">
                  <c:v>1</c:v>
                </c:pt>
                <c:pt idx="1">
                  <c:v>1</c:v>
                </c:pt>
                <c:pt idx="2">
                  <c:v>1</c:v>
                </c:pt>
                <c:pt idx="3">
                  <c:v>1</c:v>
                </c:pt>
                <c:pt idx="4">
                  <c:v>1</c:v>
                </c:pt>
                <c:pt idx="5">
                  <c:v>1</c:v>
                </c:pt>
              </c:numCache>
            </c:numRef>
          </c:val>
        </c:ser>
        <c:dLbls>
          <c:showLegendKey val="0"/>
          <c:showVal val="0"/>
          <c:showCatName val="0"/>
          <c:showSerName val="0"/>
          <c:showPercent val="0"/>
          <c:showBubbleSize val="0"/>
          <c:showLeaderLines val="1"/>
        </c:dLbls>
        <c:firstSliceAng val="0"/>
        <c:holeSize val="40"/>
      </c:doughnutChart>
      <c:spPr>
        <a:noFill/>
        <a:ln>
          <a:noFill/>
        </a:ln>
        <a:effectLst/>
      </c:spPr>
    </c:plotArea>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0" i="0" u="none" strike="noStrike" kern="1200" spc="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t>图表标题</a:t>
            </a:r>
          </a:p>
        </c:rich>
      </c:tx>
      <c:layout/>
      <c:overlay val="0"/>
      <c:spPr>
        <a:noFill/>
        <a:ln>
          <a:noFill/>
        </a:ln>
        <a:effectLst/>
      </c:spPr>
    </c:title>
    <c:autoTitleDeleted val="0"/>
    <c:plotArea>
      <c:layout>
        <c:manualLayout>
          <c:layoutTarget val="inner"/>
          <c:xMode val="edge"/>
          <c:yMode val="edge"/>
          <c:x val="0.0559816218099468"/>
          <c:y val="0.247865112907836"/>
          <c:w val="0.911111111111111"/>
          <c:h val="0.654027777777778"/>
        </c:manualLayout>
      </c:layout>
      <c:barChart>
        <c:barDir val="col"/>
        <c:grouping val="clustered"/>
        <c:varyColors val="0"/>
        <c:ser>
          <c:idx val="0"/>
          <c:order val="0"/>
          <c:tx>
            <c:strRef>
              <c:f>Sheet1!$B$1</c:f>
              <c:strCache>
                <c:ptCount val="1"/>
                <c:pt idx="0">
                  <c:v>系列 1</c:v>
                </c:pt>
              </c:strCache>
            </c:strRef>
          </c:tx>
          <c:spPr>
            <a:solidFill>
              <a:srgbClr val="E5CA90"/>
            </a:solidFill>
            <a:ln w="57150" cmpd="dbl">
              <a:no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966480"/>
            </a:solidFill>
            <a:ln w="57150" cmpd="dbl">
              <a:solidFill>
                <a:srgbClr val="966480"/>
              </a:solid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0</c:v>
                </c:pt>
                <c:pt idx="1">
                  <c:v>0</c:v>
                </c:pt>
                <c:pt idx="2">
                  <c:v>0</c:v>
                </c:pt>
                <c:pt idx="3">
                  <c:v>0</c:v>
                </c:pt>
              </c:numCache>
            </c:numRef>
          </c:val>
        </c:ser>
        <c:ser>
          <c:idx val="2"/>
          <c:order val="2"/>
          <c:tx>
            <c:strRef>
              <c:f>Sheet1!$D$1</c:f>
              <c:strCache>
                <c:ptCount val="1"/>
                <c:pt idx="0">
                  <c:v>系列 3</c:v>
                </c:pt>
              </c:strCache>
            </c:strRef>
          </c:tx>
          <c:spPr>
            <a:solidFill>
              <a:srgbClr val="D06F83"/>
            </a:solidFill>
            <a:ln w="57150" cmpd="dbl">
              <a:solidFill>
                <a:srgbClr val="D06F83"/>
              </a:solidFill>
            </a:ln>
            <a:effectLst/>
          </c:spPr>
          <c:invertIfNegative val="0"/>
          <c:dLbls>
            <c:numFmt formatCode="General" sourceLinked="1"/>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0</c:v>
                </c:pt>
                <c:pt idx="1">
                  <c:v>0</c:v>
                </c:pt>
                <c:pt idx="2">
                  <c:v>0</c:v>
                </c:pt>
                <c:pt idx="3">
                  <c:v>0</c:v>
                </c:pt>
              </c:numCache>
            </c:numRef>
          </c:val>
        </c:ser>
        <c:dLbls>
          <c:showLegendKey val="0"/>
          <c:showVal val="1"/>
          <c:showCatName val="0"/>
          <c:showSerName val="0"/>
          <c:showPercent val="0"/>
          <c:showBubbleSize val="0"/>
        </c:dLbls>
        <c:gapWidth val="269"/>
        <c:overlap val="-55"/>
        <c:axId val="564356723"/>
        <c:axId val="763918226"/>
      </c:barChart>
      <c:catAx>
        <c:axId val="56435672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crossAx val="763918226"/>
        <c:crosses val="autoZero"/>
        <c:auto val="1"/>
        <c:lblAlgn val="ctr"/>
        <c:lblOffset val="100"/>
        <c:noMultiLvlLbl val="0"/>
      </c:catAx>
      <c:valAx>
        <c:axId val="76391822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crossAx val="564356723"/>
        <c:crosses val="autoZero"/>
        <c:crossBetween val="between"/>
      </c:valAx>
      <c:spPr>
        <a:noFill/>
        <a:ln>
          <a:noFill/>
        </a:ln>
        <a:effectLst/>
      </c:spPr>
    </c:plotArea>
    <c:legend>
      <c:legendPos val="t"/>
      <c:layout/>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legend>
    <c:plotVisOnly val="1"/>
    <c:dispBlanksAs val="gap"/>
    <c:showDLblsOverMax val="0"/>
  </c:chart>
  <c:spPr>
    <a:noFill/>
    <a:ln w="9525" cap="flat" cmpd="sng" algn="ctr">
      <a:noFill/>
      <a:round/>
    </a:ln>
    <a:effectLst>
      <a:outerShdw blurRad="63500" dist="37357" dir="2700000" sx="0" sy="0" rotWithShape="0">
        <a:scrgbClr r="0" g="0" b="0"/>
      </a:outerShdw>
    </a:effectLst>
  </c:spPr>
  <c:txPr>
    <a:bodyPr/>
    <a:lstStyle/>
    <a:p>
      <a:pPr>
        <a:defRPr lang="zh-CN">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no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l="39177" t="13088"/>
          <a:stretch>
            <a:fillRect/>
          </a:stretch>
        </p:blipFill>
        <p:spPr>
          <a:xfrm>
            <a:off x="5080" y="-13970"/>
            <a:ext cx="4217670" cy="5059680"/>
          </a:xfrm>
          <a:prstGeom prst="rect">
            <a:avLst/>
          </a:prstGeom>
        </p:spPr>
      </p:pic>
      <p:sp>
        <p:nvSpPr>
          <p:cNvPr id="7" name="任意多边形 6"/>
          <p:cNvSpPr/>
          <p:nvPr userDrawn="1"/>
        </p:nvSpPr>
        <p:spPr>
          <a:xfrm>
            <a:off x="1544320" y="859155"/>
            <a:ext cx="3474720" cy="2774315"/>
          </a:xfrm>
          <a:custGeom>
            <a:avLst/>
            <a:gdLst>
              <a:gd name="connsiteX0" fmla="*/ 0 w 4014"/>
              <a:gd name="connsiteY0" fmla="*/ 1325 h 3205"/>
              <a:gd name="connsiteX1" fmla="*/ 1953 w 4014"/>
              <a:gd name="connsiteY1" fmla="*/ 0 h 3205"/>
              <a:gd name="connsiteX2" fmla="*/ 3905 w 4014"/>
              <a:gd name="connsiteY2" fmla="*/ 1325 h 3205"/>
              <a:gd name="connsiteX3" fmla="*/ 1953 w 4014"/>
              <a:gd name="connsiteY3" fmla="*/ 2650 h 3205"/>
              <a:gd name="connsiteX4" fmla="*/ 0 w 4014"/>
              <a:gd name="connsiteY4" fmla="*/ 1325 h 3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 h="3205">
                <a:moveTo>
                  <a:pt x="0" y="1325"/>
                </a:moveTo>
                <a:cubicBezTo>
                  <a:pt x="0" y="593"/>
                  <a:pt x="874" y="0"/>
                  <a:pt x="1953" y="0"/>
                </a:cubicBezTo>
                <a:cubicBezTo>
                  <a:pt x="3031" y="0"/>
                  <a:pt x="4415" y="800"/>
                  <a:pt x="3905" y="1325"/>
                </a:cubicBezTo>
                <a:cubicBezTo>
                  <a:pt x="3555" y="1685"/>
                  <a:pt x="3741" y="1087"/>
                  <a:pt x="1953" y="2650"/>
                </a:cubicBezTo>
                <a:cubicBezTo>
                  <a:pt x="165" y="4213"/>
                  <a:pt x="0" y="2057"/>
                  <a:pt x="0" y="1325"/>
                </a:cubicBezTo>
                <a:close/>
              </a:path>
            </a:pathLst>
          </a:custGeom>
          <a:solidFill>
            <a:srgbClr val="F0E1C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userDrawn="1"/>
        </p:nvSpPr>
        <p:spPr>
          <a:xfrm>
            <a:off x="1421765" y="2801620"/>
            <a:ext cx="10753725" cy="3771900"/>
          </a:xfrm>
          <a:custGeom>
            <a:avLst/>
            <a:gdLst>
              <a:gd name="connisteX0" fmla="*/ 197837 w 10753442"/>
              <a:gd name="connsiteY0" fmla="*/ 0 h 3771758"/>
              <a:gd name="connisteX1" fmla="*/ 171802 w 10753442"/>
              <a:gd name="connsiteY1" fmla="*/ 64770 h 3771758"/>
              <a:gd name="connisteX2" fmla="*/ 119732 w 10753442"/>
              <a:gd name="connsiteY2" fmla="*/ 130175 h 3771758"/>
              <a:gd name="connisteX3" fmla="*/ 93697 w 10753442"/>
              <a:gd name="connsiteY3" fmla="*/ 208280 h 3771758"/>
              <a:gd name="connisteX4" fmla="*/ 67027 w 10753442"/>
              <a:gd name="connsiteY4" fmla="*/ 287020 h 3771758"/>
              <a:gd name="connisteX5" fmla="*/ 40992 w 10753442"/>
              <a:gd name="connsiteY5" fmla="*/ 391160 h 3771758"/>
              <a:gd name="connisteX6" fmla="*/ 14957 w 10753442"/>
              <a:gd name="connsiteY6" fmla="*/ 456565 h 3771758"/>
              <a:gd name="connisteX7" fmla="*/ 2257 w 10753442"/>
              <a:gd name="connsiteY7" fmla="*/ 534670 h 3771758"/>
              <a:gd name="connisteX8" fmla="*/ 2257 w 10753442"/>
              <a:gd name="connsiteY8" fmla="*/ 626110 h 3771758"/>
              <a:gd name="connisteX9" fmla="*/ 2257 w 10753442"/>
              <a:gd name="connsiteY9" fmla="*/ 691515 h 3771758"/>
              <a:gd name="connisteX10" fmla="*/ 2257 w 10753442"/>
              <a:gd name="connsiteY10" fmla="*/ 756285 h 3771758"/>
              <a:gd name="connisteX11" fmla="*/ 2257 w 10753442"/>
              <a:gd name="connsiteY11" fmla="*/ 821690 h 3771758"/>
              <a:gd name="connisteX12" fmla="*/ 2257 w 10753442"/>
              <a:gd name="connsiteY12" fmla="*/ 899795 h 3771758"/>
              <a:gd name="connisteX13" fmla="*/ 2257 w 10753442"/>
              <a:gd name="connsiteY13" fmla="*/ 965200 h 3771758"/>
              <a:gd name="connisteX14" fmla="*/ 2257 w 10753442"/>
              <a:gd name="connsiteY14" fmla="*/ 1030605 h 3771758"/>
              <a:gd name="connisteX15" fmla="*/ 28292 w 10753442"/>
              <a:gd name="connsiteY15" fmla="*/ 1096010 h 3771758"/>
              <a:gd name="connisteX16" fmla="*/ 119732 w 10753442"/>
              <a:gd name="connsiteY16" fmla="*/ 1160780 h 3771758"/>
              <a:gd name="connisteX17" fmla="*/ 184502 w 10753442"/>
              <a:gd name="connsiteY17" fmla="*/ 1174115 h 3771758"/>
              <a:gd name="connisteX18" fmla="*/ 249907 w 10753442"/>
              <a:gd name="connsiteY18" fmla="*/ 1174115 h 3771758"/>
              <a:gd name="connisteX19" fmla="*/ 354047 w 10753442"/>
              <a:gd name="connsiteY19" fmla="*/ 1200150 h 3771758"/>
              <a:gd name="connisteX20" fmla="*/ 432787 w 10753442"/>
              <a:gd name="connsiteY20" fmla="*/ 1213485 h 3771758"/>
              <a:gd name="connisteX21" fmla="*/ 497557 w 10753442"/>
              <a:gd name="connsiteY21" fmla="*/ 1239520 h 3771758"/>
              <a:gd name="connisteX22" fmla="*/ 562962 w 10753442"/>
              <a:gd name="connsiteY22" fmla="*/ 1265555 h 3771758"/>
              <a:gd name="connisteX23" fmla="*/ 628367 w 10753442"/>
              <a:gd name="connsiteY23" fmla="*/ 1291590 h 3771758"/>
              <a:gd name="connisteX24" fmla="*/ 693772 w 10753442"/>
              <a:gd name="connsiteY24" fmla="*/ 1291590 h 3771758"/>
              <a:gd name="connisteX25" fmla="*/ 758542 w 10753442"/>
              <a:gd name="connsiteY25" fmla="*/ 1291590 h 3771758"/>
              <a:gd name="connisteX26" fmla="*/ 837282 w 10753442"/>
              <a:gd name="connsiteY26" fmla="*/ 1343660 h 3771758"/>
              <a:gd name="connisteX27" fmla="*/ 902052 w 10753442"/>
              <a:gd name="connsiteY27" fmla="*/ 1369695 h 3771758"/>
              <a:gd name="connisteX28" fmla="*/ 967457 w 10753442"/>
              <a:gd name="connsiteY28" fmla="*/ 1409065 h 3771758"/>
              <a:gd name="connisteX29" fmla="*/ 1072232 w 10753442"/>
              <a:gd name="connsiteY29" fmla="*/ 1487170 h 3771758"/>
              <a:gd name="connisteX30" fmla="*/ 1150337 w 10753442"/>
              <a:gd name="connsiteY30" fmla="*/ 1552575 h 3771758"/>
              <a:gd name="connisteX31" fmla="*/ 1202407 w 10753442"/>
              <a:gd name="connsiteY31" fmla="*/ 1630680 h 3771758"/>
              <a:gd name="connisteX32" fmla="*/ 1254477 w 10753442"/>
              <a:gd name="connsiteY32" fmla="*/ 1708785 h 3771758"/>
              <a:gd name="connisteX33" fmla="*/ 1280512 w 10753442"/>
              <a:gd name="connsiteY33" fmla="*/ 1774190 h 3771758"/>
              <a:gd name="connisteX34" fmla="*/ 1319882 w 10753442"/>
              <a:gd name="connsiteY34" fmla="*/ 1852295 h 3771758"/>
              <a:gd name="connisteX35" fmla="*/ 1345917 w 10753442"/>
              <a:gd name="connsiteY35" fmla="*/ 1943735 h 3771758"/>
              <a:gd name="connisteX36" fmla="*/ 1385287 w 10753442"/>
              <a:gd name="connsiteY36" fmla="*/ 2048510 h 3771758"/>
              <a:gd name="connisteX37" fmla="*/ 1424022 w 10753442"/>
              <a:gd name="connsiteY37" fmla="*/ 2126615 h 3771758"/>
              <a:gd name="connisteX38" fmla="*/ 1463392 w 10753442"/>
              <a:gd name="connsiteY38" fmla="*/ 2204720 h 3771758"/>
              <a:gd name="connisteX39" fmla="*/ 1502762 w 10753442"/>
              <a:gd name="connsiteY39" fmla="*/ 2283460 h 3771758"/>
              <a:gd name="connisteX40" fmla="*/ 1554832 w 10753442"/>
              <a:gd name="connsiteY40" fmla="*/ 2348230 h 3771758"/>
              <a:gd name="connisteX41" fmla="*/ 1606902 w 10753442"/>
              <a:gd name="connsiteY41" fmla="*/ 2413635 h 3771758"/>
              <a:gd name="connisteX42" fmla="*/ 1672307 w 10753442"/>
              <a:gd name="connsiteY42" fmla="*/ 2453005 h 3771758"/>
              <a:gd name="connisteX43" fmla="*/ 1763747 w 10753442"/>
              <a:gd name="connsiteY43" fmla="*/ 2517775 h 3771758"/>
              <a:gd name="connisteX44" fmla="*/ 1828517 w 10753442"/>
              <a:gd name="connsiteY44" fmla="*/ 2544445 h 3771758"/>
              <a:gd name="connisteX45" fmla="*/ 1945992 w 10753442"/>
              <a:gd name="connsiteY45" fmla="*/ 2570480 h 3771758"/>
              <a:gd name="connisteX46" fmla="*/ 2011397 w 10753442"/>
              <a:gd name="connsiteY46" fmla="*/ 2570480 h 3771758"/>
              <a:gd name="connisteX47" fmla="*/ 2076802 w 10753442"/>
              <a:gd name="connsiteY47" fmla="*/ 2570480 h 3771758"/>
              <a:gd name="connisteX48" fmla="*/ 2154907 w 10753442"/>
              <a:gd name="connsiteY48" fmla="*/ 2583180 h 3771758"/>
              <a:gd name="connisteX49" fmla="*/ 2233012 w 10753442"/>
              <a:gd name="connsiteY49" fmla="*/ 2596515 h 3771758"/>
              <a:gd name="connisteX50" fmla="*/ 2337787 w 10753442"/>
              <a:gd name="connsiteY50" fmla="*/ 2609215 h 3771758"/>
              <a:gd name="connisteX51" fmla="*/ 2429227 w 10753442"/>
              <a:gd name="connsiteY51" fmla="*/ 2609215 h 3771758"/>
              <a:gd name="connisteX52" fmla="*/ 2520032 w 10753442"/>
              <a:gd name="connsiteY52" fmla="*/ 2609215 h 3771758"/>
              <a:gd name="connisteX53" fmla="*/ 2611472 w 10753442"/>
              <a:gd name="connsiteY53" fmla="*/ 2609215 h 3771758"/>
              <a:gd name="connisteX54" fmla="*/ 2716247 w 10753442"/>
              <a:gd name="connsiteY54" fmla="*/ 2622550 h 3771758"/>
              <a:gd name="connisteX55" fmla="*/ 2820387 w 10753442"/>
              <a:gd name="connsiteY55" fmla="*/ 2622550 h 3771758"/>
              <a:gd name="connisteX56" fmla="*/ 2924527 w 10753442"/>
              <a:gd name="connsiteY56" fmla="*/ 2635250 h 3771758"/>
              <a:gd name="connisteX57" fmla="*/ 3068037 w 10753442"/>
              <a:gd name="connsiteY57" fmla="*/ 2674620 h 3771758"/>
              <a:gd name="connisteX58" fmla="*/ 3146777 w 10753442"/>
              <a:gd name="connsiteY58" fmla="*/ 2687955 h 3771758"/>
              <a:gd name="connisteX59" fmla="*/ 3224882 w 10753442"/>
              <a:gd name="connsiteY59" fmla="*/ 2713990 h 3771758"/>
              <a:gd name="connisteX60" fmla="*/ 3329022 w 10753442"/>
              <a:gd name="connsiteY60" fmla="*/ 2752725 h 3771758"/>
              <a:gd name="connisteX61" fmla="*/ 3420462 w 10753442"/>
              <a:gd name="connsiteY61" fmla="*/ 2804795 h 3771758"/>
              <a:gd name="connisteX62" fmla="*/ 3485867 w 10753442"/>
              <a:gd name="connsiteY62" fmla="*/ 2857500 h 3771758"/>
              <a:gd name="connisteX63" fmla="*/ 3551272 w 10753442"/>
              <a:gd name="connsiteY63" fmla="*/ 2896235 h 3771758"/>
              <a:gd name="connisteX64" fmla="*/ 3616042 w 10753442"/>
              <a:gd name="connsiteY64" fmla="*/ 2922270 h 3771758"/>
              <a:gd name="connisteX65" fmla="*/ 3720817 w 10753442"/>
              <a:gd name="connsiteY65" fmla="*/ 2987675 h 3771758"/>
              <a:gd name="connisteX66" fmla="*/ 3824957 w 10753442"/>
              <a:gd name="connsiteY66" fmla="*/ 3053080 h 3771758"/>
              <a:gd name="connisteX67" fmla="*/ 3890362 w 10753442"/>
              <a:gd name="connsiteY67" fmla="*/ 3092450 h 3771758"/>
              <a:gd name="connisteX68" fmla="*/ 3955767 w 10753442"/>
              <a:gd name="connsiteY68" fmla="*/ 3144520 h 3771758"/>
              <a:gd name="connisteX69" fmla="*/ 4020537 w 10753442"/>
              <a:gd name="connsiteY69" fmla="*/ 3196590 h 3771758"/>
              <a:gd name="connisteX70" fmla="*/ 4059907 w 10753442"/>
              <a:gd name="connsiteY70" fmla="*/ 3261995 h 3771758"/>
              <a:gd name="connisteX71" fmla="*/ 4125312 w 10753442"/>
              <a:gd name="connsiteY71" fmla="*/ 3300730 h 3771758"/>
              <a:gd name="connisteX72" fmla="*/ 4190717 w 10753442"/>
              <a:gd name="connsiteY72" fmla="*/ 3352800 h 3771758"/>
              <a:gd name="connisteX73" fmla="*/ 4203417 w 10753442"/>
              <a:gd name="connsiteY73" fmla="*/ 3418205 h 3771758"/>
              <a:gd name="connisteX74" fmla="*/ 4229452 w 10753442"/>
              <a:gd name="connsiteY74" fmla="*/ 3483610 h 3771758"/>
              <a:gd name="connisteX75" fmla="*/ 4268822 w 10753442"/>
              <a:gd name="connsiteY75" fmla="*/ 3561715 h 3771758"/>
              <a:gd name="connisteX76" fmla="*/ 4307557 w 10753442"/>
              <a:gd name="connsiteY76" fmla="*/ 3627120 h 3771758"/>
              <a:gd name="connisteX77" fmla="*/ 4372962 w 10753442"/>
              <a:gd name="connsiteY77" fmla="*/ 3692525 h 3771758"/>
              <a:gd name="connisteX78" fmla="*/ 4451702 w 10753442"/>
              <a:gd name="connsiteY78" fmla="*/ 3744595 h 3771758"/>
              <a:gd name="connisteX79" fmla="*/ 4542507 w 10753442"/>
              <a:gd name="connsiteY79" fmla="*/ 3757295 h 3771758"/>
              <a:gd name="connisteX80" fmla="*/ 4607912 w 10753442"/>
              <a:gd name="connsiteY80" fmla="*/ 3770630 h 3771758"/>
              <a:gd name="connisteX81" fmla="*/ 4686017 w 10753442"/>
              <a:gd name="connsiteY81" fmla="*/ 3770630 h 3771758"/>
              <a:gd name="connisteX82" fmla="*/ 4777457 w 10753442"/>
              <a:gd name="connsiteY82" fmla="*/ 3770630 h 3771758"/>
              <a:gd name="connisteX83" fmla="*/ 4856197 w 10753442"/>
              <a:gd name="connsiteY83" fmla="*/ 3770630 h 3771758"/>
              <a:gd name="connisteX84" fmla="*/ 4973037 w 10753442"/>
              <a:gd name="connsiteY84" fmla="*/ 3770630 h 3771758"/>
              <a:gd name="connisteX85" fmla="*/ 5038442 w 10753442"/>
              <a:gd name="connsiteY85" fmla="*/ 3770630 h 3771758"/>
              <a:gd name="connisteX86" fmla="*/ 5129882 w 10753442"/>
              <a:gd name="connsiteY86" fmla="*/ 3757295 h 3771758"/>
              <a:gd name="connisteX87" fmla="*/ 5207987 w 10753442"/>
              <a:gd name="connsiteY87" fmla="*/ 3744595 h 3771758"/>
              <a:gd name="connisteX88" fmla="*/ 5286727 w 10753442"/>
              <a:gd name="connsiteY88" fmla="*/ 3731260 h 3771758"/>
              <a:gd name="connisteX89" fmla="*/ 5364832 w 10753442"/>
              <a:gd name="connsiteY89" fmla="*/ 3705225 h 3771758"/>
              <a:gd name="connisteX90" fmla="*/ 5468972 w 10753442"/>
              <a:gd name="connsiteY90" fmla="*/ 3679190 h 3771758"/>
              <a:gd name="connisteX91" fmla="*/ 5573747 w 10753442"/>
              <a:gd name="connsiteY91" fmla="*/ 3640455 h 3771758"/>
              <a:gd name="connisteX92" fmla="*/ 5651852 w 10753442"/>
              <a:gd name="connsiteY92" fmla="*/ 3613785 h 3771758"/>
              <a:gd name="connisteX93" fmla="*/ 5717257 w 10753442"/>
              <a:gd name="connsiteY93" fmla="*/ 3575050 h 3771758"/>
              <a:gd name="connisteX94" fmla="*/ 5808697 w 10753442"/>
              <a:gd name="connsiteY94" fmla="*/ 3522980 h 3771758"/>
              <a:gd name="connisteX95" fmla="*/ 5860767 w 10753442"/>
              <a:gd name="connsiteY95" fmla="*/ 3457575 h 3771758"/>
              <a:gd name="connisteX96" fmla="*/ 5912837 w 10753442"/>
              <a:gd name="connsiteY96" fmla="*/ 3366135 h 3771758"/>
              <a:gd name="connisteX97" fmla="*/ 5952207 w 10753442"/>
              <a:gd name="connsiteY97" fmla="*/ 3274695 h 3771758"/>
              <a:gd name="connisteX98" fmla="*/ 5952207 w 10753442"/>
              <a:gd name="connsiteY98" fmla="*/ 3183255 h 3771758"/>
              <a:gd name="connisteX99" fmla="*/ 5978242 w 10753442"/>
              <a:gd name="connsiteY99" fmla="*/ 3079115 h 3771758"/>
              <a:gd name="connisteX100" fmla="*/ 5990942 w 10753442"/>
              <a:gd name="connsiteY100" fmla="*/ 2987675 h 3771758"/>
              <a:gd name="connisteX101" fmla="*/ 6030312 w 10753442"/>
              <a:gd name="connsiteY101" fmla="*/ 2896235 h 3771758"/>
              <a:gd name="connisteX102" fmla="*/ 6095717 w 10753442"/>
              <a:gd name="connsiteY102" fmla="*/ 2844165 h 3771758"/>
              <a:gd name="connisteX103" fmla="*/ 6186522 w 10753442"/>
              <a:gd name="connsiteY103" fmla="*/ 2818130 h 3771758"/>
              <a:gd name="connisteX104" fmla="*/ 6277962 w 10753442"/>
              <a:gd name="connsiteY104" fmla="*/ 2804795 h 3771758"/>
              <a:gd name="connisteX105" fmla="*/ 6343367 w 10753442"/>
              <a:gd name="connsiteY105" fmla="*/ 2804795 h 3771758"/>
              <a:gd name="connisteX106" fmla="*/ 6408772 w 10753442"/>
              <a:gd name="connsiteY106" fmla="*/ 2778760 h 3771758"/>
              <a:gd name="connisteX107" fmla="*/ 6473542 w 10753442"/>
              <a:gd name="connsiteY107" fmla="*/ 2766060 h 3771758"/>
              <a:gd name="connisteX108" fmla="*/ 6630387 w 10753442"/>
              <a:gd name="connsiteY108" fmla="*/ 2752725 h 3771758"/>
              <a:gd name="connisteX109" fmla="*/ 6761197 w 10753442"/>
              <a:gd name="connsiteY109" fmla="*/ 2726690 h 3771758"/>
              <a:gd name="connisteX110" fmla="*/ 6904707 w 10753442"/>
              <a:gd name="connsiteY110" fmla="*/ 2713990 h 3771758"/>
              <a:gd name="connisteX111" fmla="*/ 6969477 w 10753442"/>
              <a:gd name="connsiteY111" fmla="*/ 2700655 h 3771758"/>
              <a:gd name="connisteX112" fmla="*/ 7034882 w 10753442"/>
              <a:gd name="connsiteY112" fmla="*/ 2687955 h 3771758"/>
              <a:gd name="connisteX113" fmla="*/ 7100287 w 10753442"/>
              <a:gd name="connsiteY113" fmla="*/ 2674620 h 3771758"/>
              <a:gd name="connisteX114" fmla="*/ 7178392 w 10753442"/>
              <a:gd name="connsiteY114" fmla="*/ 2713990 h 3771758"/>
              <a:gd name="connisteX115" fmla="*/ 7243797 w 10753442"/>
              <a:gd name="connsiteY115" fmla="*/ 2740025 h 3771758"/>
              <a:gd name="connisteX116" fmla="*/ 7282532 w 10753442"/>
              <a:gd name="connsiteY116" fmla="*/ 2804795 h 3771758"/>
              <a:gd name="connisteX117" fmla="*/ 7309202 w 10753442"/>
              <a:gd name="connsiteY117" fmla="*/ 2883535 h 3771758"/>
              <a:gd name="connisteX118" fmla="*/ 7335237 w 10753442"/>
              <a:gd name="connsiteY118" fmla="*/ 2961640 h 3771758"/>
              <a:gd name="connisteX119" fmla="*/ 7387307 w 10753442"/>
              <a:gd name="connsiteY119" fmla="*/ 3039745 h 3771758"/>
              <a:gd name="connisteX120" fmla="*/ 7413342 w 10753442"/>
              <a:gd name="connsiteY120" fmla="*/ 3105150 h 3771758"/>
              <a:gd name="connisteX121" fmla="*/ 7439377 w 10753442"/>
              <a:gd name="connsiteY121" fmla="*/ 3183255 h 3771758"/>
              <a:gd name="connisteX122" fmla="*/ 7478747 w 10753442"/>
              <a:gd name="connsiteY122" fmla="*/ 3248660 h 3771758"/>
              <a:gd name="connisteX123" fmla="*/ 7517482 w 10753442"/>
              <a:gd name="connsiteY123" fmla="*/ 3326765 h 3771758"/>
              <a:gd name="connisteX124" fmla="*/ 7582887 w 10753442"/>
              <a:gd name="connsiteY124" fmla="*/ 3379470 h 3771758"/>
              <a:gd name="connisteX125" fmla="*/ 7674327 w 10753442"/>
              <a:gd name="connsiteY125" fmla="*/ 3379470 h 3771758"/>
              <a:gd name="connisteX126" fmla="*/ 7765767 w 10753442"/>
              <a:gd name="connsiteY126" fmla="*/ 3379470 h 3771758"/>
              <a:gd name="connisteX127" fmla="*/ 7857207 w 10753442"/>
              <a:gd name="connsiteY127" fmla="*/ 3366135 h 3771758"/>
              <a:gd name="connisteX128" fmla="*/ 8000717 w 10753442"/>
              <a:gd name="connsiteY128" fmla="*/ 3326765 h 3771758"/>
              <a:gd name="connisteX129" fmla="*/ 8078822 w 10753442"/>
              <a:gd name="connsiteY129" fmla="*/ 3314065 h 3771758"/>
              <a:gd name="connisteX130" fmla="*/ 8196297 w 10753442"/>
              <a:gd name="connsiteY130" fmla="*/ 3288030 h 3771758"/>
              <a:gd name="connisteX131" fmla="*/ 8261702 w 10753442"/>
              <a:gd name="connsiteY131" fmla="*/ 3261995 h 3771758"/>
              <a:gd name="connisteX132" fmla="*/ 8391877 w 10753442"/>
              <a:gd name="connsiteY132" fmla="*/ 3235960 h 3771758"/>
              <a:gd name="connisteX133" fmla="*/ 8457282 w 10753442"/>
              <a:gd name="connsiteY133" fmla="*/ 3196590 h 3771758"/>
              <a:gd name="connisteX134" fmla="*/ 8535387 w 10753442"/>
              <a:gd name="connsiteY134" fmla="*/ 3144520 h 3771758"/>
              <a:gd name="connisteX135" fmla="*/ 8613492 w 10753442"/>
              <a:gd name="connsiteY135" fmla="*/ 3092450 h 3771758"/>
              <a:gd name="connisteX136" fmla="*/ 8692232 w 10753442"/>
              <a:gd name="connsiteY136" fmla="*/ 3013710 h 3771758"/>
              <a:gd name="connisteX137" fmla="*/ 8770337 w 10753442"/>
              <a:gd name="connsiteY137" fmla="*/ 2922270 h 3771758"/>
              <a:gd name="connisteX138" fmla="*/ 8835742 w 10753442"/>
              <a:gd name="connsiteY138" fmla="*/ 2844165 h 3771758"/>
              <a:gd name="connisteX139" fmla="*/ 8900512 w 10753442"/>
              <a:gd name="connsiteY139" fmla="*/ 2766060 h 3771758"/>
              <a:gd name="connisteX140" fmla="*/ 8979252 w 10753442"/>
              <a:gd name="connsiteY140" fmla="*/ 2687955 h 3771758"/>
              <a:gd name="connisteX141" fmla="*/ 9057357 w 10753442"/>
              <a:gd name="connsiteY141" fmla="*/ 2609215 h 3771758"/>
              <a:gd name="connisteX142" fmla="*/ 9122762 w 10753442"/>
              <a:gd name="connsiteY142" fmla="*/ 2557145 h 3771758"/>
              <a:gd name="connisteX143" fmla="*/ 9226902 w 10753442"/>
              <a:gd name="connsiteY143" fmla="*/ 2505075 h 3771758"/>
              <a:gd name="connisteX144" fmla="*/ 9318342 w 10753442"/>
              <a:gd name="connsiteY144" fmla="*/ 2479040 h 3771758"/>
              <a:gd name="connisteX145" fmla="*/ 9409782 w 10753442"/>
              <a:gd name="connsiteY145" fmla="*/ 2465705 h 3771758"/>
              <a:gd name="connisteX146" fmla="*/ 9474552 w 10753442"/>
              <a:gd name="connsiteY146" fmla="*/ 2439670 h 3771758"/>
              <a:gd name="connisteX147" fmla="*/ 9539957 w 10753442"/>
              <a:gd name="connsiteY147" fmla="*/ 2426970 h 3771758"/>
              <a:gd name="connisteX148" fmla="*/ 9618697 w 10753442"/>
              <a:gd name="connsiteY148" fmla="*/ 2413635 h 3771758"/>
              <a:gd name="connisteX149" fmla="*/ 9683467 w 10753442"/>
              <a:gd name="connsiteY149" fmla="*/ 2400300 h 3771758"/>
              <a:gd name="connisteX150" fmla="*/ 9762207 w 10753442"/>
              <a:gd name="connsiteY150" fmla="*/ 2361565 h 3771758"/>
              <a:gd name="connisteX151" fmla="*/ 9826977 w 10753442"/>
              <a:gd name="connsiteY151" fmla="*/ 2335530 h 3771758"/>
              <a:gd name="connisteX152" fmla="*/ 9892382 w 10753442"/>
              <a:gd name="connsiteY152" fmla="*/ 2322195 h 3771758"/>
              <a:gd name="connisteX153" fmla="*/ 9970487 w 10753442"/>
              <a:gd name="connsiteY153" fmla="*/ 2296160 h 3771758"/>
              <a:gd name="connisteX154" fmla="*/ 10035892 w 10753442"/>
              <a:gd name="connsiteY154" fmla="*/ 2296160 h 3771758"/>
              <a:gd name="connisteX155" fmla="*/ 10113997 w 10753442"/>
              <a:gd name="connsiteY155" fmla="*/ 2283460 h 3771758"/>
              <a:gd name="connisteX156" fmla="*/ 10192737 w 10753442"/>
              <a:gd name="connsiteY156" fmla="*/ 2283460 h 3771758"/>
              <a:gd name="connisteX157" fmla="*/ 10257507 w 10753442"/>
              <a:gd name="connsiteY157" fmla="*/ 2270125 h 3771758"/>
              <a:gd name="connisteX158" fmla="*/ 10322912 w 10753442"/>
              <a:gd name="connsiteY158" fmla="*/ 2256790 h 3771758"/>
              <a:gd name="connisteX159" fmla="*/ 10401017 w 10753442"/>
              <a:gd name="connsiteY159" fmla="*/ 2244090 h 3771758"/>
              <a:gd name="connisteX160" fmla="*/ 10479757 w 10753442"/>
              <a:gd name="connsiteY160" fmla="*/ 2204720 h 3771758"/>
              <a:gd name="connisteX161" fmla="*/ 10544527 w 10753442"/>
              <a:gd name="connsiteY161" fmla="*/ 2178685 h 3771758"/>
              <a:gd name="connisteX162" fmla="*/ 10609932 w 10753442"/>
              <a:gd name="connsiteY162" fmla="*/ 2165985 h 3771758"/>
              <a:gd name="connisteX163" fmla="*/ 10688037 w 10753442"/>
              <a:gd name="connsiteY163" fmla="*/ 2152650 h 3771758"/>
              <a:gd name="connisteX164" fmla="*/ 10753442 w 10753442"/>
              <a:gd name="connsiteY164" fmla="*/ 2152650 h 377175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Lst>
            <a:rect l="l" t="t" r="r" b="b"/>
            <a:pathLst>
              <a:path w="10753443" h="3771759">
                <a:moveTo>
                  <a:pt x="197838" y="0"/>
                </a:moveTo>
                <a:cubicBezTo>
                  <a:pt x="193393" y="11430"/>
                  <a:pt x="187678" y="38735"/>
                  <a:pt x="171803" y="64770"/>
                </a:cubicBezTo>
                <a:cubicBezTo>
                  <a:pt x="155928" y="90805"/>
                  <a:pt x="135608" y="101600"/>
                  <a:pt x="119733" y="130175"/>
                </a:cubicBezTo>
                <a:cubicBezTo>
                  <a:pt x="103858" y="158750"/>
                  <a:pt x="104493" y="177165"/>
                  <a:pt x="93698" y="208280"/>
                </a:cubicBezTo>
                <a:cubicBezTo>
                  <a:pt x="82903" y="239395"/>
                  <a:pt x="77823" y="250190"/>
                  <a:pt x="67028" y="287020"/>
                </a:cubicBezTo>
                <a:cubicBezTo>
                  <a:pt x="56233" y="323850"/>
                  <a:pt x="51153" y="357505"/>
                  <a:pt x="40993" y="391160"/>
                </a:cubicBezTo>
                <a:cubicBezTo>
                  <a:pt x="30833" y="424815"/>
                  <a:pt x="22578" y="427990"/>
                  <a:pt x="14958" y="456565"/>
                </a:cubicBezTo>
                <a:cubicBezTo>
                  <a:pt x="7338" y="485140"/>
                  <a:pt x="4798" y="501015"/>
                  <a:pt x="2258" y="534670"/>
                </a:cubicBezTo>
                <a:cubicBezTo>
                  <a:pt x="-282" y="568325"/>
                  <a:pt x="2258" y="594995"/>
                  <a:pt x="2258" y="626110"/>
                </a:cubicBezTo>
                <a:cubicBezTo>
                  <a:pt x="2258" y="657225"/>
                  <a:pt x="2258" y="665480"/>
                  <a:pt x="2258" y="691515"/>
                </a:cubicBezTo>
                <a:cubicBezTo>
                  <a:pt x="2258" y="717550"/>
                  <a:pt x="2258" y="730250"/>
                  <a:pt x="2258" y="756285"/>
                </a:cubicBezTo>
                <a:cubicBezTo>
                  <a:pt x="2258" y="782320"/>
                  <a:pt x="2258" y="793115"/>
                  <a:pt x="2258" y="821690"/>
                </a:cubicBezTo>
                <a:cubicBezTo>
                  <a:pt x="2258" y="850265"/>
                  <a:pt x="2258" y="871220"/>
                  <a:pt x="2258" y="899795"/>
                </a:cubicBezTo>
                <a:cubicBezTo>
                  <a:pt x="2258" y="928370"/>
                  <a:pt x="2258" y="939165"/>
                  <a:pt x="2258" y="965200"/>
                </a:cubicBezTo>
                <a:cubicBezTo>
                  <a:pt x="2258" y="991235"/>
                  <a:pt x="-2822" y="1004570"/>
                  <a:pt x="2258" y="1030605"/>
                </a:cubicBezTo>
                <a:cubicBezTo>
                  <a:pt x="7338" y="1056640"/>
                  <a:pt x="4798" y="1069975"/>
                  <a:pt x="28293" y="1096010"/>
                </a:cubicBezTo>
                <a:cubicBezTo>
                  <a:pt x="51788" y="1122045"/>
                  <a:pt x="88618" y="1144905"/>
                  <a:pt x="119733" y="1160780"/>
                </a:cubicBezTo>
                <a:cubicBezTo>
                  <a:pt x="150848" y="1176655"/>
                  <a:pt x="158468" y="1171575"/>
                  <a:pt x="184503" y="1174115"/>
                </a:cubicBezTo>
                <a:cubicBezTo>
                  <a:pt x="210538" y="1176655"/>
                  <a:pt x="216253" y="1169035"/>
                  <a:pt x="249908" y="1174115"/>
                </a:cubicBezTo>
                <a:cubicBezTo>
                  <a:pt x="283563" y="1179195"/>
                  <a:pt x="317218" y="1192530"/>
                  <a:pt x="354048" y="1200150"/>
                </a:cubicBezTo>
                <a:cubicBezTo>
                  <a:pt x="390878" y="1207770"/>
                  <a:pt x="404213" y="1205865"/>
                  <a:pt x="432788" y="1213485"/>
                </a:cubicBezTo>
                <a:cubicBezTo>
                  <a:pt x="461363" y="1221105"/>
                  <a:pt x="471523" y="1229360"/>
                  <a:pt x="497558" y="1239520"/>
                </a:cubicBezTo>
                <a:cubicBezTo>
                  <a:pt x="523593" y="1249680"/>
                  <a:pt x="536928" y="1255395"/>
                  <a:pt x="562963" y="1265555"/>
                </a:cubicBezTo>
                <a:cubicBezTo>
                  <a:pt x="588998" y="1275715"/>
                  <a:pt x="602333" y="1286510"/>
                  <a:pt x="628368" y="1291590"/>
                </a:cubicBezTo>
                <a:cubicBezTo>
                  <a:pt x="654403" y="1296670"/>
                  <a:pt x="667738" y="1291590"/>
                  <a:pt x="693773" y="1291590"/>
                </a:cubicBezTo>
                <a:cubicBezTo>
                  <a:pt x="719808" y="1291590"/>
                  <a:pt x="729968" y="1281430"/>
                  <a:pt x="758543" y="1291590"/>
                </a:cubicBezTo>
                <a:cubicBezTo>
                  <a:pt x="787118" y="1301750"/>
                  <a:pt x="808708" y="1327785"/>
                  <a:pt x="837283" y="1343660"/>
                </a:cubicBezTo>
                <a:cubicBezTo>
                  <a:pt x="865858" y="1359535"/>
                  <a:pt x="876018" y="1356360"/>
                  <a:pt x="902053" y="1369695"/>
                </a:cubicBezTo>
                <a:cubicBezTo>
                  <a:pt x="928088" y="1383030"/>
                  <a:pt x="933168" y="1385570"/>
                  <a:pt x="967458" y="1409065"/>
                </a:cubicBezTo>
                <a:cubicBezTo>
                  <a:pt x="1001748" y="1432560"/>
                  <a:pt x="1035403" y="1458595"/>
                  <a:pt x="1072233" y="1487170"/>
                </a:cubicBezTo>
                <a:cubicBezTo>
                  <a:pt x="1109063" y="1515745"/>
                  <a:pt x="1124303" y="1524000"/>
                  <a:pt x="1150338" y="1552575"/>
                </a:cubicBezTo>
                <a:cubicBezTo>
                  <a:pt x="1176373" y="1581150"/>
                  <a:pt x="1181453" y="1599565"/>
                  <a:pt x="1202408" y="1630680"/>
                </a:cubicBezTo>
                <a:cubicBezTo>
                  <a:pt x="1223363" y="1661795"/>
                  <a:pt x="1238603" y="1680210"/>
                  <a:pt x="1254478" y="1708785"/>
                </a:cubicBezTo>
                <a:cubicBezTo>
                  <a:pt x="1270353" y="1737360"/>
                  <a:pt x="1267178" y="1745615"/>
                  <a:pt x="1280513" y="1774190"/>
                </a:cubicBezTo>
                <a:cubicBezTo>
                  <a:pt x="1293848" y="1802765"/>
                  <a:pt x="1306548" y="1818640"/>
                  <a:pt x="1319883" y="1852295"/>
                </a:cubicBezTo>
                <a:cubicBezTo>
                  <a:pt x="1333218" y="1885950"/>
                  <a:pt x="1332583" y="1904365"/>
                  <a:pt x="1345918" y="1943735"/>
                </a:cubicBezTo>
                <a:cubicBezTo>
                  <a:pt x="1359253" y="1983105"/>
                  <a:pt x="1369413" y="2011680"/>
                  <a:pt x="1385288" y="2048510"/>
                </a:cubicBezTo>
                <a:cubicBezTo>
                  <a:pt x="1401163" y="2085340"/>
                  <a:pt x="1408148" y="2095500"/>
                  <a:pt x="1424023" y="2126615"/>
                </a:cubicBezTo>
                <a:cubicBezTo>
                  <a:pt x="1439898" y="2157730"/>
                  <a:pt x="1447518" y="2173605"/>
                  <a:pt x="1463393" y="2204720"/>
                </a:cubicBezTo>
                <a:cubicBezTo>
                  <a:pt x="1479268" y="2235835"/>
                  <a:pt x="1484348" y="2254885"/>
                  <a:pt x="1502763" y="2283460"/>
                </a:cubicBezTo>
                <a:cubicBezTo>
                  <a:pt x="1521178" y="2312035"/>
                  <a:pt x="1533878" y="2322195"/>
                  <a:pt x="1554833" y="2348230"/>
                </a:cubicBezTo>
                <a:cubicBezTo>
                  <a:pt x="1575788" y="2374265"/>
                  <a:pt x="1583408" y="2392680"/>
                  <a:pt x="1606903" y="2413635"/>
                </a:cubicBezTo>
                <a:cubicBezTo>
                  <a:pt x="1630398" y="2434590"/>
                  <a:pt x="1641193" y="2432050"/>
                  <a:pt x="1672308" y="2453005"/>
                </a:cubicBezTo>
                <a:cubicBezTo>
                  <a:pt x="1703423" y="2473960"/>
                  <a:pt x="1732633" y="2499360"/>
                  <a:pt x="1763748" y="2517775"/>
                </a:cubicBezTo>
                <a:cubicBezTo>
                  <a:pt x="1794863" y="2536190"/>
                  <a:pt x="1792323" y="2533650"/>
                  <a:pt x="1828518" y="2544445"/>
                </a:cubicBezTo>
                <a:cubicBezTo>
                  <a:pt x="1864713" y="2555240"/>
                  <a:pt x="1909163" y="2565400"/>
                  <a:pt x="1945993" y="2570480"/>
                </a:cubicBezTo>
                <a:cubicBezTo>
                  <a:pt x="1982823" y="2575560"/>
                  <a:pt x="1985363" y="2570480"/>
                  <a:pt x="2011398" y="2570480"/>
                </a:cubicBezTo>
                <a:cubicBezTo>
                  <a:pt x="2037433" y="2570480"/>
                  <a:pt x="2048228" y="2567940"/>
                  <a:pt x="2076803" y="2570480"/>
                </a:cubicBezTo>
                <a:cubicBezTo>
                  <a:pt x="2105378" y="2573020"/>
                  <a:pt x="2123793" y="2578100"/>
                  <a:pt x="2154908" y="2583180"/>
                </a:cubicBezTo>
                <a:cubicBezTo>
                  <a:pt x="2186023" y="2588260"/>
                  <a:pt x="2196183" y="2591435"/>
                  <a:pt x="2233013" y="2596515"/>
                </a:cubicBezTo>
                <a:cubicBezTo>
                  <a:pt x="2269843" y="2601595"/>
                  <a:pt x="2298418" y="2606675"/>
                  <a:pt x="2337788" y="2609215"/>
                </a:cubicBezTo>
                <a:cubicBezTo>
                  <a:pt x="2377158" y="2611755"/>
                  <a:pt x="2393033" y="2609215"/>
                  <a:pt x="2429228" y="2609215"/>
                </a:cubicBezTo>
                <a:cubicBezTo>
                  <a:pt x="2465423" y="2609215"/>
                  <a:pt x="2483838" y="2609215"/>
                  <a:pt x="2520033" y="2609215"/>
                </a:cubicBezTo>
                <a:cubicBezTo>
                  <a:pt x="2556228" y="2609215"/>
                  <a:pt x="2572103" y="2606675"/>
                  <a:pt x="2611473" y="2609215"/>
                </a:cubicBezTo>
                <a:cubicBezTo>
                  <a:pt x="2650843" y="2611755"/>
                  <a:pt x="2674338" y="2620010"/>
                  <a:pt x="2716248" y="2622550"/>
                </a:cubicBezTo>
                <a:cubicBezTo>
                  <a:pt x="2758158" y="2625090"/>
                  <a:pt x="2778478" y="2620010"/>
                  <a:pt x="2820388" y="2622550"/>
                </a:cubicBezTo>
                <a:cubicBezTo>
                  <a:pt x="2862298" y="2625090"/>
                  <a:pt x="2874998" y="2625090"/>
                  <a:pt x="2924528" y="2635250"/>
                </a:cubicBezTo>
                <a:cubicBezTo>
                  <a:pt x="2974058" y="2645410"/>
                  <a:pt x="3023588" y="2663825"/>
                  <a:pt x="3068038" y="2674620"/>
                </a:cubicBezTo>
                <a:cubicBezTo>
                  <a:pt x="3112488" y="2685415"/>
                  <a:pt x="3115663" y="2680335"/>
                  <a:pt x="3146778" y="2687955"/>
                </a:cubicBezTo>
                <a:cubicBezTo>
                  <a:pt x="3177893" y="2695575"/>
                  <a:pt x="3188688" y="2701290"/>
                  <a:pt x="3224883" y="2713990"/>
                </a:cubicBezTo>
                <a:cubicBezTo>
                  <a:pt x="3261078" y="2726690"/>
                  <a:pt x="3289653" y="2734310"/>
                  <a:pt x="3329023" y="2752725"/>
                </a:cubicBezTo>
                <a:cubicBezTo>
                  <a:pt x="3368393" y="2771140"/>
                  <a:pt x="3389348" y="2783840"/>
                  <a:pt x="3420463" y="2804795"/>
                </a:cubicBezTo>
                <a:cubicBezTo>
                  <a:pt x="3451578" y="2825750"/>
                  <a:pt x="3459833" y="2839085"/>
                  <a:pt x="3485868" y="2857500"/>
                </a:cubicBezTo>
                <a:cubicBezTo>
                  <a:pt x="3511903" y="2875915"/>
                  <a:pt x="3525238" y="2883535"/>
                  <a:pt x="3551273" y="2896235"/>
                </a:cubicBezTo>
                <a:cubicBezTo>
                  <a:pt x="3577308" y="2908935"/>
                  <a:pt x="3582388" y="2903855"/>
                  <a:pt x="3616043" y="2922270"/>
                </a:cubicBezTo>
                <a:cubicBezTo>
                  <a:pt x="3649698" y="2940685"/>
                  <a:pt x="3678908" y="2961640"/>
                  <a:pt x="3720818" y="2987675"/>
                </a:cubicBezTo>
                <a:cubicBezTo>
                  <a:pt x="3762728" y="3013710"/>
                  <a:pt x="3791303" y="3032125"/>
                  <a:pt x="3824958" y="3053080"/>
                </a:cubicBezTo>
                <a:cubicBezTo>
                  <a:pt x="3858613" y="3074035"/>
                  <a:pt x="3864328" y="3074035"/>
                  <a:pt x="3890363" y="3092450"/>
                </a:cubicBezTo>
                <a:cubicBezTo>
                  <a:pt x="3916398" y="3110865"/>
                  <a:pt x="3929733" y="3123565"/>
                  <a:pt x="3955768" y="3144520"/>
                </a:cubicBezTo>
                <a:cubicBezTo>
                  <a:pt x="3981803" y="3165475"/>
                  <a:pt x="3999583" y="3173095"/>
                  <a:pt x="4020538" y="3196590"/>
                </a:cubicBezTo>
                <a:cubicBezTo>
                  <a:pt x="4041493" y="3220085"/>
                  <a:pt x="4038953" y="3241040"/>
                  <a:pt x="4059908" y="3261995"/>
                </a:cubicBezTo>
                <a:cubicBezTo>
                  <a:pt x="4080863" y="3282950"/>
                  <a:pt x="4099278" y="3282315"/>
                  <a:pt x="4125313" y="3300730"/>
                </a:cubicBezTo>
                <a:cubicBezTo>
                  <a:pt x="4151348" y="3319145"/>
                  <a:pt x="4174843" y="3329305"/>
                  <a:pt x="4190718" y="3352800"/>
                </a:cubicBezTo>
                <a:cubicBezTo>
                  <a:pt x="4206593" y="3376295"/>
                  <a:pt x="4195798" y="3392170"/>
                  <a:pt x="4203418" y="3418205"/>
                </a:cubicBezTo>
                <a:cubicBezTo>
                  <a:pt x="4211038" y="3444240"/>
                  <a:pt x="4216118" y="3455035"/>
                  <a:pt x="4229453" y="3483610"/>
                </a:cubicBezTo>
                <a:cubicBezTo>
                  <a:pt x="4242788" y="3512185"/>
                  <a:pt x="4252948" y="3533140"/>
                  <a:pt x="4268823" y="3561715"/>
                </a:cubicBezTo>
                <a:cubicBezTo>
                  <a:pt x="4284698" y="3590290"/>
                  <a:pt x="4286603" y="3601085"/>
                  <a:pt x="4307558" y="3627120"/>
                </a:cubicBezTo>
                <a:cubicBezTo>
                  <a:pt x="4328513" y="3653155"/>
                  <a:pt x="4344388" y="3669030"/>
                  <a:pt x="4372963" y="3692525"/>
                </a:cubicBezTo>
                <a:cubicBezTo>
                  <a:pt x="4401538" y="3716020"/>
                  <a:pt x="4418048" y="3731895"/>
                  <a:pt x="4451703" y="3744595"/>
                </a:cubicBezTo>
                <a:cubicBezTo>
                  <a:pt x="4485358" y="3757295"/>
                  <a:pt x="4511393" y="3752215"/>
                  <a:pt x="4542508" y="3757295"/>
                </a:cubicBezTo>
                <a:cubicBezTo>
                  <a:pt x="4573623" y="3762375"/>
                  <a:pt x="4579338" y="3768090"/>
                  <a:pt x="4607913" y="3770630"/>
                </a:cubicBezTo>
                <a:cubicBezTo>
                  <a:pt x="4636488" y="3773170"/>
                  <a:pt x="4652363" y="3770630"/>
                  <a:pt x="4686018" y="3770630"/>
                </a:cubicBezTo>
                <a:cubicBezTo>
                  <a:pt x="4719673" y="3770630"/>
                  <a:pt x="4743168" y="3770630"/>
                  <a:pt x="4777458" y="3770630"/>
                </a:cubicBezTo>
                <a:cubicBezTo>
                  <a:pt x="4811748" y="3770630"/>
                  <a:pt x="4816828" y="3770630"/>
                  <a:pt x="4856198" y="3770630"/>
                </a:cubicBezTo>
                <a:cubicBezTo>
                  <a:pt x="4895568" y="3770630"/>
                  <a:pt x="4936843" y="3770630"/>
                  <a:pt x="4973038" y="3770630"/>
                </a:cubicBezTo>
                <a:cubicBezTo>
                  <a:pt x="5009233" y="3770630"/>
                  <a:pt x="5007328" y="3773170"/>
                  <a:pt x="5038443" y="3770630"/>
                </a:cubicBezTo>
                <a:cubicBezTo>
                  <a:pt x="5069558" y="3768090"/>
                  <a:pt x="5096228" y="3762375"/>
                  <a:pt x="5129883" y="3757295"/>
                </a:cubicBezTo>
                <a:cubicBezTo>
                  <a:pt x="5163538" y="3752215"/>
                  <a:pt x="5176873" y="3749675"/>
                  <a:pt x="5207988" y="3744595"/>
                </a:cubicBezTo>
                <a:cubicBezTo>
                  <a:pt x="5239103" y="3739515"/>
                  <a:pt x="5255613" y="3738880"/>
                  <a:pt x="5286728" y="3731260"/>
                </a:cubicBezTo>
                <a:cubicBezTo>
                  <a:pt x="5317843" y="3723640"/>
                  <a:pt x="5328638" y="3715385"/>
                  <a:pt x="5364833" y="3705225"/>
                </a:cubicBezTo>
                <a:cubicBezTo>
                  <a:pt x="5401028" y="3695065"/>
                  <a:pt x="5427063" y="3691890"/>
                  <a:pt x="5468973" y="3679190"/>
                </a:cubicBezTo>
                <a:cubicBezTo>
                  <a:pt x="5510883" y="3666490"/>
                  <a:pt x="5536918" y="3653790"/>
                  <a:pt x="5573748" y="3640455"/>
                </a:cubicBezTo>
                <a:cubicBezTo>
                  <a:pt x="5610578" y="3627120"/>
                  <a:pt x="5623278" y="3627120"/>
                  <a:pt x="5651853" y="3613785"/>
                </a:cubicBezTo>
                <a:cubicBezTo>
                  <a:pt x="5680428" y="3600450"/>
                  <a:pt x="5686143" y="3593465"/>
                  <a:pt x="5717258" y="3575050"/>
                </a:cubicBezTo>
                <a:cubicBezTo>
                  <a:pt x="5748373" y="3556635"/>
                  <a:pt x="5780123" y="3546475"/>
                  <a:pt x="5808698" y="3522980"/>
                </a:cubicBezTo>
                <a:cubicBezTo>
                  <a:pt x="5837273" y="3499485"/>
                  <a:pt x="5839813" y="3488690"/>
                  <a:pt x="5860768" y="3457575"/>
                </a:cubicBezTo>
                <a:cubicBezTo>
                  <a:pt x="5881723" y="3426460"/>
                  <a:pt x="5894423" y="3402965"/>
                  <a:pt x="5912838" y="3366135"/>
                </a:cubicBezTo>
                <a:cubicBezTo>
                  <a:pt x="5931253" y="3329305"/>
                  <a:pt x="5944588" y="3311525"/>
                  <a:pt x="5952208" y="3274695"/>
                </a:cubicBezTo>
                <a:cubicBezTo>
                  <a:pt x="5959828" y="3237865"/>
                  <a:pt x="5947128" y="3222625"/>
                  <a:pt x="5952208" y="3183255"/>
                </a:cubicBezTo>
                <a:cubicBezTo>
                  <a:pt x="5957288" y="3143885"/>
                  <a:pt x="5970623" y="3118485"/>
                  <a:pt x="5978243" y="3079115"/>
                </a:cubicBezTo>
                <a:cubicBezTo>
                  <a:pt x="5985863" y="3039745"/>
                  <a:pt x="5980783" y="3024505"/>
                  <a:pt x="5990943" y="2987675"/>
                </a:cubicBezTo>
                <a:cubicBezTo>
                  <a:pt x="6001103" y="2950845"/>
                  <a:pt x="6009358" y="2924810"/>
                  <a:pt x="6030313" y="2896235"/>
                </a:cubicBezTo>
                <a:cubicBezTo>
                  <a:pt x="6051268" y="2867660"/>
                  <a:pt x="6064603" y="2860040"/>
                  <a:pt x="6095718" y="2844165"/>
                </a:cubicBezTo>
                <a:cubicBezTo>
                  <a:pt x="6126833" y="2828290"/>
                  <a:pt x="6150328" y="2825750"/>
                  <a:pt x="6186523" y="2818130"/>
                </a:cubicBezTo>
                <a:cubicBezTo>
                  <a:pt x="6222718" y="2810510"/>
                  <a:pt x="6246848" y="2807335"/>
                  <a:pt x="6277963" y="2804795"/>
                </a:cubicBezTo>
                <a:cubicBezTo>
                  <a:pt x="6309078" y="2802255"/>
                  <a:pt x="6317333" y="2809875"/>
                  <a:pt x="6343368" y="2804795"/>
                </a:cubicBezTo>
                <a:cubicBezTo>
                  <a:pt x="6369403" y="2799715"/>
                  <a:pt x="6382738" y="2786380"/>
                  <a:pt x="6408773" y="2778760"/>
                </a:cubicBezTo>
                <a:cubicBezTo>
                  <a:pt x="6434808" y="2771140"/>
                  <a:pt x="6429093" y="2771140"/>
                  <a:pt x="6473543" y="2766060"/>
                </a:cubicBezTo>
                <a:cubicBezTo>
                  <a:pt x="6517993" y="2760980"/>
                  <a:pt x="6572603" y="2760345"/>
                  <a:pt x="6630388" y="2752725"/>
                </a:cubicBezTo>
                <a:cubicBezTo>
                  <a:pt x="6688173" y="2745105"/>
                  <a:pt x="6706588" y="2734310"/>
                  <a:pt x="6761198" y="2726690"/>
                </a:cubicBezTo>
                <a:cubicBezTo>
                  <a:pt x="6815808" y="2719070"/>
                  <a:pt x="6862798" y="2719070"/>
                  <a:pt x="6904708" y="2713990"/>
                </a:cubicBezTo>
                <a:cubicBezTo>
                  <a:pt x="6946618" y="2708910"/>
                  <a:pt x="6943443" y="2705735"/>
                  <a:pt x="6969478" y="2700655"/>
                </a:cubicBezTo>
                <a:cubicBezTo>
                  <a:pt x="6995513" y="2695575"/>
                  <a:pt x="7008848" y="2693035"/>
                  <a:pt x="7034883" y="2687955"/>
                </a:cubicBezTo>
                <a:cubicBezTo>
                  <a:pt x="7060918" y="2682875"/>
                  <a:pt x="7071713" y="2669540"/>
                  <a:pt x="7100288" y="2674620"/>
                </a:cubicBezTo>
                <a:cubicBezTo>
                  <a:pt x="7128863" y="2679700"/>
                  <a:pt x="7149818" y="2700655"/>
                  <a:pt x="7178393" y="2713990"/>
                </a:cubicBezTo>
                <a:cubicBezTo>
                  <a:pt x="7206968" y="2727325"/>
                  <a:pt x="7222843" y="2721610"/>
                  <a:pt x="7243798" y="2740025"/>
                </a:cubicBezTo>
                <a:cubicBezTo>
                  <a:pt x="7264753" y="2758440"/>
                  <a:pt x="7269198" y="2776220"/>
                  <a:pt x="7282533" y="2804795"/>
                </a:cubicBezTo>
                <a:cubicBezTo>
                  <a:pt x="7295868" y="2833370"/>
                  <a:pt x="7298408" y="2852420"/>
                  <a:pt x="7309203" y="2883535"/>
                </a:cubicBezTo>
                <a:cubicBezTo>
                  <a:pt x="7319998" y="2914650"/>
                  <a:pt x="7319363" y="2930525"/>
                  <a:pt x="7335238" y="2961640"/>
                </a:cubicBezTo>
                <a:cubicBezTo>
                  <a:pt x="7351113" y="2992755"/>
                  <a:pt x="7371433" y="3011170"/>
                  <a:pt x="7387308" y="3039745"/>
                </a:cubicBezTo>
                <a:cubicBezTo>
                  <a:pt x="7403183" y="3068320"/>
                  <a:pt x="7403183" y="3076575"/>
                  <a:pt x="7413343" y="3105150"/>
                </a:cubicBezTo>
                <a:cubicBezTo>
                  <a:pt x="7423503" y="3133725"/>
                  <a:pt x="7426043" y="3154680"/>
                  <a:pt x="7439378" y="3183255"/>
                </a:cubicBezTo>
                <a:cubicBezTo>
                  <a:pt x="7452713" y="3211830"/>
                  <a:pt x="7462873" y="3220085"/>
                  <a:pt x="7478748" y="3248660"/>
                </a:cubicBezTo>
                <a:cubicBezTo>
                  <a:pt x="7494623" y="3277235"/>
                  <a:pt x="7496528" y="3300730"/>
                  <a:pt x="7517483" y="3326765"/>
                </a:cubicBezTo>
                <a:cubicBezTo>
                  <a:pt x="7538438" y="3352800"/>
                  <a:pt x="7551773" y="3368675"/>
                  <a:pt x="7582888" y="3379470"/>
                </a:cubicBezTo>
                <a:cubicBezTo>
                  <a:pt x="7614003" y="3390265"/>
                  <a:pt x="7637498" y="3379470"/>
                  <a:pt x="7674328" y="3379470"/>
                </a:cubicBezTo>
                <a:cubicBezTo>
                  <a:pt x="7711158" y="3379470"/>
                  <a:pt x="7728938" y="3382010"/>
                  <a:pt x="7765768" y="3379470"/>
                </a:cubicBezTo>
                <a:cubicBezTo>
                  <a:pt x="7802598" y="3376930"/>
                  <a:pt x="7810218" y="3376930"/>
                  <a:pt x="7857208" y="3366135"/>
                </a:cubicBezTo>
                <a:cubicBezTo>
                  <a:pt x="7904198" y="3355340"/>
                  <a:pt x="7956268" y="3336925"/>
                  <a:pt x="8000718" y="3326765"/>
                </a:cubicBezTo>
                <a:cubicBezTo>
                  <a:pt x="8045168" y="3316605"/>
                  <a:pt x="8039453" y="3321685"/>
                  <a:pt x="8078823" y="3314065"/>
                </a:cubicBezTo>
                <a:cubicBezTo>
                  <a:pt x="8118193" y="3306445"/>
                  <a:pt x="8159468" y="3298190"/>
                  <a:pt x="8196298" y="3288030"/>
                </a:cubicBezTo>
                <a:cubicBezTo>
                  <a:pt x="8233128" y="3277870"/>
                  <a:pt x="8222333" y="3272155"/>
                  <a:pt x="8261703" y="3261995"/>
                </a:cubicBezTo>
                <a:cubicBezTo>
                  <a:pt x="8301073" y="3251835"/>
                  <a:pt x="8352508" y="3249295"/>
                  <a:pt x="8391878" y="3235960"/>
                </a:cubicBezTo>
                <a:cubicBezTo>
                  <a:pt x="8431248" y="3222625"/>
                  <a:pt x="8428708" y="3215005"/>
                  <a:pt x="8457283" y="3196590"/>
                </a:cubicBezTo>
                <a:cubicBezTo>
                  <a:pt x="8485858" y="3178175"/>
                  <a:pt x="8504273" y="3165475"/>
                  <a:pt x="8535388" y="3144520"/>
                </a:cubicBezTo>
                <a:cubicBezTo>
                  <a:pt x="8566503" y="3123565"/>
                  <a:pt x="8582378" y="3118485"/>
                  <a:pt x="8613493" y="3092450"/>
                </a:cubicBezTo>
                <a:cubicBezTo>
                  <a:pt x="8644608" y="3066415"/>
                  <a:pt x="8661118" y="3048000"/>
                  <a:pt x="8692233" y="3013710"/>
                </a:cubicBezTo>
                <a:cubicBezTo>
                  <a:pt x="8723348" y="2979420"/>
                  <a:pt x="8741763" y="2955925"/>
                  <a:pt x="8770338" y="2922270"/>
                </a:cubicBezTo>
                <a:cubicBezTo>
                  <a:pt x="8798913" y="2888615"/>
                  <a:pt x="8809708" y="2875280"/>
                  <a:pt x="8835743" y="2844165"/>
                </a:cubicBezTo>
                <a:cubicBezTo>
                  <a:pt x="8861778" y="2813050"/>
                  <a:pt x="8871938" y="2797175"/>
                  <a:pt x="8900513" y="2766060"/>
                </a:cubicBezTo>
                <a:cubicBezTo>
                  <a:pt x="8929088" y="2734945"/>
                  <a:pt x="8948138" y="2719070"/>
                  <a:pt x="8979253" y="2687955"/>
                </a:cubicBezTo>
                <a:cubicBezTo>
                  <a:pt x="9010368" y="2656840"/>
                  <a:pt x="9028783" y="2635250"/>
                  <a:pt x="9057358" y="2609215"/>
                </a:cubicBezTo>
                <a:cubicBezTo>
                  <a:pt x="9085933" y="2583180"/>
                  <a:pt x="9089108" y="2578100"/>
                  <a:pt x="9122763" y="2557145"/>
                </a:cubicBezTo>
                <a:cubicBezTo>
                  <a:pt x="9156418" y="2536190"/>
                  <a:pt x="9187533" y="2520950"/>
                  <a:pt x="9226903" y="2505075"/>
                </a:cubicBezTo>
                <a:cubicBezTo>
                  <a:pt x="9266273" y="2489200"/>
                  <a:pt x="9281513" y="2486660"/>
                  <a:pt x="9318343" y="2479040"/>
                </a:cubicBezTo>
                <a:cubicBezTo>
                  <a:pt x="9355173" y="2471420"/>
                  <a:pt x="9378668" y="2473325"/>
                  <a:pt x="9409783" y="2465705"/>
                </a:cubicBezTo>
                <a:cubicBezTo>
                  <a:pt x="9440898" y="2458085"/>
                  <a:pt x="9448518" y="2447290"/>
                  <a:pt x="9474553" y="2439670"/>
                </a:cubicBezTo>
                <a:cubicBezTo>
                  <a:pt x="9500588" y="2432050"/>
                  <a:pt x="9511383" y="2432050"/>
                  <a:pt x="9539958" y="2426970"/>
                </a:cubicBezTo>
                <a:cubicBezTo>
                  <a:pt x="9568533" y="2421890"/>
                  <a:pt x="9590123" y="2418715"/>
                  <a:pt x="9618698" y="2413635"/>
                </a:cubicBezTo>
                <a:cubicBezTo>
                  <a:pt x="9647273" y="2408555"/>
                  <a:pt x="9654893" y="2410460"/>
                  <a:pt x="9683468" y="2400300"/>
                </a:cubicBezTo>
                <a:cubicBezTo>
                  <a:pt x="9712043" y="2390140"/>
                  <a:pt x="9733633" y="2374265"/>
                  <a:pt x="9762208" y="2361565"/>
                </a:cubicBezTo>
                <a:cubicBezTo>
                  <a:pt x="9790783" y="2348865"/>
                  <a:pt x="9800943" y="2343150"/>
                  <a:pt x="9826978" y="2335530"/>
                </a:cubicBezTo>
                <a:cubicBezTo>
                  <a:pt x="9853013" y="2327910"/>
                  <a:pt x="9863808" y="2329815"/>
                  <a:pt x="9892383" y="2322195"/>
                </a:cubicBezTo>
                <a:cubicBezTo>
                  <a:pt x="9920958" y="2314575"/>
                  <a:pt x="9941913" y="2301240"/>
                  <a:pt x="9970488" y="2296160"/>
                </a:cubicBezTo>
                <a:cubicBezTo>
                  <a:pt x="9999063" y="2291080"/>
                  <a:pt x="10007318" y="2298700"/>
                  <a:pt x="10035893" y="2296160"/>
                </a:cubicBezTo>
                <a:cubicBezTo>
                  <a:pt x="10064468" y="2293620"/>
                  <a:pt x="10082883" y="2286000"/>
                  <a:pt x="10113998" y="2283460"/>
                </a:cubicBezTo>
                <a:cubicBezTo>
                  <a:pt x="10145113" y="2280920"/>
                  <a:pt x="10164163" y="2286000"/>
                  <a:pt x="10192738" y="2283460"/>
                </a:cubicBezTo>
                <a:cubicBezTo>
                  <a:pt x="10221313" y="2280920"/>
                  <a:pt x="10231473" y="2275205"/>
                  <a:pt x="10257508" y="2270125"/>
                </a:cubicBezTo>
                <a:cubicBezTo>
                  <a:pt x="10283543" y="2265045"/>
                  <a:pt x="10294338" y="2261870"/>
                  <a:pt x="10322913" y="2256790"/>
                </a:cubicBezTo>
                <a:cubicBezTo>
                  <a:pt x="10351488" y="2251710"/>
                  <a:pt x="10369903" y="2254250"/>
                  <a:pt x="10401018" y="2244090"/>
                </a:cubicBezTo>
                <a:cubicBezTo>
                  <a:pt x="10432133" y="2233930"/>
                  <a:pt x="10451183" y="2218055"/>
                  <a:pt x="10479758" y="2204720"/>
                </a:cubicBezTo>
                <a:cubicBezTo>
                  <a:pt x="10508333" y="2191385"/>
                  <a:pt x="10518493" y="2186305"/>
                  <a:pt x="10544528" y="2178685"/>
                </a:cubicBezTo>
                <a:cubicBezTo>
                  <a:pt x="10570563" y="2171065"/>
                  <a:pt x="10581358" y="2171065"/>
                  <a:pt x="10609933" y="2165985"/>
                </a:cubicBezTo>
                <a:cubicBezTo>
                  <a:pt x="10638508" y="2160905"/>
                  <a:pt x="10659463" y="2155190"/>
                  <a:pt x="10688038" y="2152650"/>
                </a:cubicBezTo>
                <a:cubicBezTo>
                  <a:pt x="10716613" y="2150110"/>
                  <a:pt x="10742013" y="2152650"/>
                  <a:pt x="10753443" y="2152650"/>
                </a:cubicBezTo>
              </a:path>
            </a:pathLst>
          </a:custGeom>
          <a:noFill/>
          <a:ln>
            <a:solidFill>
              <a:srgbClr val="DDB9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userDrawn="1"/>
        </p:nvSpPr>
        <p:spPr>
          <a:xfrm rot="17100000">
            <a:off x="9657080" y="5554345"/>
            <a:ext cx="718185" cy="534670"/>
          </a:xfrm>
          <a:prstGeom prst="ellipse">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userDrawn="1"/>
        </p:nvPicPr>
        <p:blipFill>
          <a:blip r:embed="rId3"/>
          <a:srcRect r="37978"/>
          <a:stretch>
            <a:fillRect/>
          </a:stretch>
        </p:blipFill>
        <p:spPr>
          <a:xfrm>
            <a:off x="11276330" y="328930"/>
            <a:ext cx="915670" cy="14763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rcRect l="40169"/>
          <a:stretch>
            <a:fillRect/>
          </a:stretch>
        </p:blipFill>
        <p:spPr>
          <a:xfrm>
            <a:off x="0" y="420370"/>
            <a:ext cx="2467610" cy="2990850"/>
          </a:xfrm>
          <a:prstGeom prst="rect">
            <a:avLst/>
          </a:prstGeom>
        </p:spPr>
      </p:pic>
      <p:pic>
        <p:nvPicPr>
          <p:cNvPr id="14" name="图片 13"/>
          <p:cNvPicPr>
            <a:picLocks noChangeAspect="1"/>
          </p:cNvPicPr>
          <p:nvPr userDrawn="1"/>
        </p:nvPicPr>
        <p:blipFill>
          <a:blip r:embed="rId3"/>
          <a:srcRect r="19247" b="29113"/>
          <a:stretch>
            <a:fillRect/>
          </a:stretch>
        </p:blipFill>
        <p:spPr>
          <a:xfrm>
            <a:off x="9403715" y="3856990"/>
            <a:ext cx="2792095" cy="3018155"/>
          </a:xfrm>
          <a:prstGeom prst="rect">
            <a:avLst/>
          </a:prstGeom>
        </p:spPr>
      </p:pic>
      <p:sp>
        <p:nvSpPr>
          <p:cNvPr id="15" name="任意多边形 14"/>
          <p:cNvSpPr/>
          <p:nvPr userDrawn="1"/>
        </p:nvSpPr>
        <p:spPr>
          <a:xfrm rot="6120000">
            <a:off x="10086340" y="4239260"/>
            <a:ext cx="1426210" cy="1548765"/>
          </a:xfrm>
          <a:custGeom>
            <a:avLst/>
            <a:gdLst>
              <a:gd name="connsiteX0" fmla="*/ 0 w 4014"/>
              <a:gd name="connsiteY0" fmla="*/ 1325 h 3205"/>
              <a:gd name="connsiteX1" fmla="*/ 1953 w 4014"/>
              <a:gd name="connsiteY1" fmla="*/ 0 h 3205"/>
              <a:gd name="connsiteX2" fmla="*/ 3905 w 4014"/>
              <a:gd name="connsiteY2" fmla="*/ 1325 h 3205"/>
              <a:gd name="connsiteX3" fmla="*/ 1953 w 4014"/>
              <a:gd name="connsiteY3" fmla="*/ 2650 h 3205"/>
              <a:gd name="connsiteX4" fmla="*/ 0 w 4014"/>
              <a:gd name="connsiteY4" fmla="*/ 1325 h 3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 h="3205">
                <a:moveTo>
                  <a:pt x="0" y="1325"/>
                </a:moveTo>
                <a:cubicBezTo>
                  <a:pt x="0" y="593"/>
                  <a:pt x="874" y="0"/>
                  <a:pt x="1953" y="0"/>
                </a:cubicBezTo>
                <a:cubicBezTo>
                  <a:pt x="3031" y="0"/>
                  <a:pt x="4415" y="800"/>
                  <a:pt x="3905" y="1325"/>
                </a:cubicBezTo>
                <a:cubicBezTo>
                  <a:pt x="3555" y="1685"/>
                  <a:pt x="3741" y="1087"/>
                  <a:pt x="1953" y="2650"/>
                </a:cubicBezTo>
                <a:cubicBezTo>
                  <a:pt x="165" y="4213"/>
                  <a:pt x="0" y="2057"/>
                  <a:pt x="0" y="1325"/>
                </a:cubicBezTo>
                <a:close/>
              </a:path>
            </a:pathLst>
          </a:custGeom>
          <a:solidFill>
            <a:srgbClr val="F0E1C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任意多边形 17"/>
          <p:cNvSpPr/>
          <p:nvPr/>
        </p:nvSpPr>
        <p:spPr>
          <a:xfrm>
            <a:off x="264795" y="103505"/>
            <a:ext cx="11821160" cy="5958205"/>
          </a:xfrm>
          <a:custGeom>
            <a:avLst/>
            <a:gdLst>
              <a:gd name="connisteX0" fmla="*/ 0 w 11821160"/>
              <a:gd name="connsiteY0" fmla="*/ 0 h 5958134"/>
              <a:gd name="connisteX1" fmla="*/ 78105 w 11821160"/>
              <a:gd name="connsiteY1" fmla="*/ 26035 h 5958134"/>
              <a:gd name="connisteX2" fmla="*/ 221615 w 11821160"/>
              <a:gd name="connsiteY2" fmla="*/ 91440 h 5958134"/>
              <a:gd name="connisteX3" fmla="*/ 300355 w 11821160"/>
              <a:gd name="connsiteY3" fmla="*/ 130175 h 5958134"/>
              <a:gd name="connisteX4" fmla="*/ 404495 w 11821160"/>
              <a:gd name="connsiteY4" fmla="*/ 169545 h 5958134"/>
              <a:gd name="connisteX5" fmla="*/ 534670 w 11821160"/>
              <a:gd name="connsiteY5" fmla="*/ 208280 h 5958134"/>
              <a:gd name="connisteX6" fmla="*/ 678180 w 11821160"/>
              <a:gd name="connsiteY6" fmla="*/ 260985 h 5958134"/>
              <a:gd name="connisteX7" fmla="*/ 769620 w 11821160"/>
              <a:gd name="connsiteY7" fmla="*/ 299720 h 5958134"/>
              <a:gd name="connisteX8" fmla="*/ 874395 w 11821160"/>
              <a:gd name="connsiteY8" fmla="*/ 351790 h 5958134"/>
              <a:gd name="connisteX9" fmla="*/ 991870 w 11821160"/>
              <a:gd name="connsiteY9" fmla="*/ 391160 h 5958134"/>
              <a:gd name="connisteX10" fmla="*/ 1108710 w 11821160"/>
              <a:gd name="connsiteY10" fmla="*/ 443230 h 5958134"/>
              <a:gd name="connisteX11" fmla="*/ 1174115 w 11821160"/>
              <a:gd name="connsiteY11" fmla="*/ 482600 h 5958134"/>
              <a:gd name="connisteX12" fmla="*/ 1278890 w 11821160"/>
              <a:gd name="connsiteY12" fmla="*/ 534670 h 5958134"/>
              <a:gd name="connisteX13" fmla="*/ 1383030 w 11821160"/>
              <a:gd name="connsiteY13" fmla="*/ 612775 h 5958134"/>
              <a:gd name="connisteX14" fmla="*/ 1461135 w 11821160"/>
              <a:gd name="connsiteY14" fmla="*/ 678180 h 5958134"/>
              <a:gd name="connisteX15" fmla="*/ 1500505 w 11821160"/>
              <a:gd name="connsiteY15" fmla="*/ 743585 h 5958134"/>
              <a:gd name="connisteX16" fmla="*/ 1539875 w 11821160"/>
              <a:gd name="connsiteY16" fmla="*/ 808990 h 5958134"/>
              <a:gd name="connisteX17" fmla="*/ 1591945 w 11821160"/>
              <a:gd name="connsiteY17" fmla="*/ 887095 h 5958134"/>
              <a:gd name="connisteX18" fmla="*/ 1604645 w 11821160"/>
              <a:gd name="connsiteY18" fmla="*/ 965200 h 5958134"/>
              <a:gd name="connisteX19" fmla="*/ 1604645 w 11821160"/>
              <a:gd name="connsiteY19" fmla="*/ 1043940 h 5958134"/>
              <a:gd name="connisteX20" fmla="*/ 1578610 w 11821160"/>
              <a:gd name="connsiteY20" fmla="*/ 1122045 h 5958134"/>
              <a:gd name="connisteX21" fmla="*/ 1526540 w 11821160"/>
              <a:gd name="connsiteY21" fmla="*/ 1213485 h 5958134"/>
              <a:gd name="connisteX22" fmla="*/ 1513205 w 11821160"/>
              <a:gd name="connsiteY22" fmla="*/ 1278255 h 5958134"/>
              <a:gd name="connisteX23" fmla="*/ 1448435 w 11821160"/>
              <a:gd name="connsiteY23" fmla="*/ 1356995 h 5958134"/>
              <a:gd name="connisteX24" fmla="*/ 1409065 w 11821160"/>
              <a:gd name="connsiteY24" fmla="*/ 1448435 h 5958134"/>
              <a:gd name="connisteX25" fmla="*/ 1396365 w 11821160"/>
              <a:gd name="connsiteY25" fmla="*/ 1513205 h 5958134"/>
              <a:gd name="connisteX26" fmla="*/ 1383030 w 11821160"/>
              <a:gd name="connsiteY26" fmla="*/ 1591945 h 5958134"/>
              <a:gd name="connisteX27" fmla="*/ 1383030 w 11821160"/>
              <a:gd name="connsiteY27" fmla="*/ 1670050 h 5958134"/>
              <a:gd name="connisteX28" fmla="*/ 1383030 w 11821160"/>
              <a:gd name="connsiteY28" fmla="*/ 1735455 h 5958134"/>
              <a:gd name="connisteX29" fmla="*/ 1383030 w 11821160"/>
              <a:gd name="connsiteY29" fmla="*/ 1813560 h 5958134"/>
              <a:gd name="connisteX30" fmla="*/ 1383030 w 11821160"/>
              <a:gd name="connsiteY30" fmla="*/ 1905000 h 5958134"/>
              <a:gd name="connisteX31" fmla="*/ 1422400 w 11821160"/>
              <a:gd name="connsiteY31" fmla="*/ 1983105 h 5958134"/>
              <a:gd name="connisteX32" fmla="*/ 1448435 w 11821160"/>
              <a:gd name="connsiteY32" fmla="*/ 2074545 h 5958134"/>
              <a:gd name="connisteX33" fmla="*/ 1500505 w 11821160"/>
              <a:gd name="connsiteY33" fmla="*/ 2152650 h 5958134"/>
              <a:gd name="connisteX34" fmla="*/ 1565910 w 11821160"/>
              <a:gd name="connsiteY34" fmla="*/ 2244090 h 5958134"/>
              <a:gd name="connisteX35" fmla="*/ 1630680 w 11821160"/>
              <a:gd name="connsiteY35" fmla="*/ 2296160 h 5958134"/>
              <a:gd name="connisteX36" fmla="*/ 1696085 w 11821160"/>
              <a:gd name="connsiteY36" fmla="*/ 2335530 h 5958134"/>
              <a:gd name="connisteX37" fmla="*/ 1787525 w 11821160"/>
              <a:gd name="connsiteY37" fmla="*/ 2387600 h 5958134"/>
              <a:gd name="connisteX38" fmla="*/ 1839595 w 11821160"/>
              <a:gd name="connsiteY38" fmla="*/ 2453005 h 5958134"/>
              <a:gd name="connisteX39" fmla="*/ 1917700 w 11821160"/>
              <a:gd name="connsiteY39" fmla="*/ 2491740 h 5958134"/>
              <a:gd name="connisteX40" fmla="*/ 2022475 w 11821160"/>
              <a:gd name="connsiteY40" fmla="*/ 2570480 h 5958134"/>
              <a:gd name="connisteX41" fmla="*/ 2087880 w 11821160"/>
              <a:gd name="connsiteY41" fmla="*/ 2596515 h 5958134"/>
              <a:gd name="connisteX42" fmla="*/ 2165985 w 11821160"/>
              <a:gd name="connsiteY42" fmla="*/ 2661285 h 5958134"/>
              <a:gd name="connisteX43" fmla="*/ 2257425 w 11821160"/>
              <a:gd name="connsiteY43" fmla="*/ 2740025 h 5958134"/>
              <a:gd name="connisteX44" fmla="*/ 2322195 w 11821160"/>
              <a:gd name="connsiteY44" fmla="*/ 2778760 h 5958134"/>
              <a:gd name="connisteX45" fmla="*/ 2387600 w 11821160"/>
              <a:gd name="connsiteY45" fmla="*/ 2818130 h 5958134"/>
              <a:gd name="connisteX46" fmla="*/ 2465705 w 11821160"/>
              <a:gd name="connsiteY46" fmla="*/ 2883535 h 5958134"/>
              <a:gd name="connisteX47" fmla="*/ 2544445 w 11821160"/>
              <a:gd name="connsiteY47" fmla="*/ 2922270 h 5958134"/>
              <a:gd name="connisteX48" fmla="*/ 2596515 w 11821160"/>
              <a:gd name="connsiteY48" fmla="*/ 2987675 h 5958134"/>
              <a:gd name="connisteX49" fmla="*/ 2687955 w 11821160"/>
              <a:gd name="connsiteY49" fmla="*/ 3065780 h 5958134"/>
              <a:gd name="connisteX50" fmla="*/ 2792095 w 11821160"/>
              <a:gd name="connsiteY50" fmla="*/ 3157220 h 5958134"/>
              <a:gd name="connisteX51" fmla="*/ 2883535 w 11821160"/>
              <a:gd name="connsiteY51" fmla="*/ 3235960 h 5958134"/>
              <a:gd name="connisteX52" fmla="*/ 2961640 w 11821160"/>
              <a:gd name="connsiteY52" fmla="*/ 3314065 h 5958134"/>
              <a:gd name="connisteX53" fmla="*/ 3027045 w 11821160"/>
              <a:gd name="connsiteY53" fmla="*/ 3418205 h 5958134"/>
              <a:gd name="connisteX54" fmla="*/ 3079115 w 11821160"/>
              <a:gd name="connsiteY54" fmla="*/ 3522980 h 5958134"/>
              <a:gd name="connisteX55" fmla="*/ 3131185 w 11821160"/>
              <a:gd name="connsiteY55" fmla="*/ 3601085 h 5958134"/>
              <a:gd name="connisteX56" fmla="*/ 3170555 w 11821160"/>
              <a:gd name="connsiteY56" fmla="*/ 3679190 h 5958134"/>
              <a:gd name="connisteX57" fmla="*/ 3209925 w 11821160"/>
              <a:gd name="connsiteY57" fmla="*/ 3744595 h 5958134"/>
              <a:gd name="connisteX58" fmla="*/ 3261995 w 11821160"/>
              <a:gd name="connsiteY58" fmla="*/ 3836035 h 5958134"/>
              <a:gd name="connisteX59" fmla="*/ 3301365 w 11821160"/>
              <a:gd name="connsiteY59" fmla="*/ 3901440 h 5958134"/>
              <a:gd name="connisteX60" fmla="*/ 3327400 w 11821160"/>
              <a:gd name="connsiteY60" fmla="*/ 3979545 h 5958134"/>
              <a:gd name="connisteX61" fmla="*/ 3340100 w 11821160"/>
              <a:gd name="connsiteY61" fmla="*/ 4044950 h 5958134"/>
              <a:gd name="connisteX62" fmla="*/ 3379470 w 11821160"/>
              <a:gd name="connsiteY62" fmla="*/ 4123055 h 5958134"/>
              <a:gd name="connisteX63" fmla="*/ 3418205 w 11821160"/>
              <a:gd name="connsiteY63" fmla="*/ 4188460 h 5958134"/>
              <a:gd name="connisteX64" fmla="*/ 3483610 w 11821160"/>
              <a:gd name="connsiteY64" fmla="*/ 4279265 h 5958134"/>
              <a:gd name="connisteX65" fmla="*/ 3549015 w 11821160"/>
              <a:gd name="connsiteY65" fmla="*/ 4384040 h 5958134"/>
              <a:gd name="connisteX66" fmla="*/ 3601085 w 11821160"/>
              <a:gd name="connsiteY66" fmla="*/ 4488180 h 5958134"/>
              <a:gd name="connisteX67" fmla="*/ 3653155 w 11821160"/>
              <a:gd name="connsiteY67" fmla="*/ 4579620 h 5958134"/>
              <a:gd name="connisteX68" fmla="*/ 3666490 w 11821160"/>
              <a:gd name="connsiteY68" fmla="*/ 4657725 h 5958134"/>
              <a:gd name="connisteX69" fmla="*/ 3718560 w 11821160"/>
              <a:gd name="connsiteY69" fmla="*/ 4762500 h 5958134"/>
              <a:gd name="connisteX70" fmla="*/ 3757930 w 11821160"/>
              <a:gd name="connsiteY70" fmla="*/ 4827270 h 5958134"/>
              <a:gd name="connisteX71" fmla="*/ 3822700 w 11821160"/>
              <a:gd name="connsiteY71" fmla="*/ 4932045 h 5958134"/>
              <a:gd name="connisteX72" fmla="*/ 3888105 w 11821160"/>
              <a:gd name="connsiteY72" fmla="*/ 4970780 h 5958134"/>
              <a:gd name="connisteX73" fmla="*/ 3953510 w 11821160"/>
              <a:gd name="connsiteY73" fmla="*/ 4984115 h 5958134"/>
              <a:gd name="connisteX74" fmla="*/ 4018915 w 11821160"/>
              <a:gd name="connsiteY74" fmla="*/ 4997450 h 5958134"/>
              <a:gd name="connisteX75" fmla="*/ 4123055 w 11821160"/>
              <a:gd name="connsiteY75" fmla="*/ 4997450 h 5958134"/>
              <a:gd name="connisteX76" fmla="*/ 4266565 w 11821160"/>
              <a:gd name="connsiteY76" fmla="*/ 4970780 h 5958134"/>
              <a:gd name="connisteX77" fmla="*/ 4344670 w 11821160"/>
              <a:gd name="connsiteY77" fmla="*/ 4970780 h 5958134"/>
              <a:gd name="connisteX78" fmla="*/ 4423410 w 11821160"/>
              <a:gd name="connsiteY78" fmla="*/ 4970780 h 5958134"/>
              <a:gd name="connisteX79" fmla="*/ 4566920 w 11821160"/>
              <a:gd name="connsiteY79" fmla="*/ 4970780 h 5958134"/>
              <a:gd name="connisteX80" fmla="*/ 4671060 w 11821160"/>
              <a:gd name="connsiteY80" fmla="*/ 4970780 h 5958134"/>
              <a:gd name="connisteX81" fmla="*/ 4788535 w 11821160"/>
              <a:gd name="connsiteY81" fmla="*/ 4970780 h 5958134"/>
              <a:gd name="connisteX82" fmla="*/ 4918710 w 11821160"/>
              <a:gd name="connsiteY82" fmla="*/ 4970780 h 5958134"/>
              <a:gd name="connisteX83" fmla="*/ 5023485 w 11821160"/>
              <a:gd name="connsiteY83" fmla="*/ 4970780 h 5958134"/>
              <a:gd name="connisteX84" fmla="*/ 5127625 w 11821160"/>
              <a:gd name="connsiteY84" fmla="*/ 4970780 h 5958134"/>
              <a:gd name="connisteX85" fmla="*/ 5193030 w 11821160"/>
              <a:gd name="connsiteY85" fmla="*/ 4932045 h 5958134"/>
              <a:gd name="connisteX86" fmla="*/ 5206365 w 11821160"/>
              <a:gd name="connsiteY86" fmla="*/ 4866640 h 5958134"/>
              <a:gd name="connisteX87" fmla="*/ 5166995 w 11821160"/>
              <a:gd name="connsiteY87" fmla="*/ 4775200 h 5958134"/>
              <a:gd name="connisteX88" fmla="*/ 5127625 w 11821160"/>
              <a:gd name="connsiteY88" fmla="*/ 4697095 h 5958134"/>
              <a:gd name="connisteX89" fmla="*/ 5049520 w 11821160"/>
              <a:gd name="connsiteY89" fmla="*/ 4618990 h 5958134"/>
              <a:gd name="connisteX90" fmla="*/ 5023485 w 11821160"/>
              <a:gd name="connsiteY90" fmla="*/ 4553585 h 5958134"/>
              <a:gd name="connisteX91" fmla="*/ 4997450 w 11821160"/>
              <a:gd name="connsiteY91" fmla="*/ 4488180 h 5958134"/>
              <a:gd name="connisteX92" fmla="*/ 4971415 w 11821160"/>
              <a:gd name="connsiteY92" fmla="*/ 4422775 h 5958134"/>
              <a:gd name="connisteX93" fmla="*/ 4932045 w 11821160"/>
              <a:gd name="connsiteY93" fmla="*/ 4358005 h 5958134"/>
              <a:gd name="connisteX94" fmla="*/ 4879975 w 11821160"/>
              <a:gd name="connsiteY94" fmla="*/ 4292600 h 5958134"/>
              <a:gd name="connisteX95" fmla="*/ 4840605 w 11821160"/>
              <a:gd name="connsiteY95" fmla="*/ 4227195 h 5958134"/>
              <a:gd name="connisteX96" fmla="*/ 4814570 w 11821160"/>
              <a:gd name="connsiteY96" fmla="*/ 4135755 h 5958134"/>
              <a:gd name="connisteX97" fmla="*/ 4801870 w 11821160"/>
              <a:gd name="connsiteY97" fmla="*/ 4044950 h 5958134"/>
              <a:gd name="connisteX98" fmla="*/ 4801870 w 11821160"/>
              <a:gd name="connsiteY98" fmla="*/ 3940175 h 5958134"/>
              <a:gd name="connisteX99" fmla="*/ 4801870 w 11821160"/>
              <a:gd name="connsiteY99" fmla="*/ 3862070 h 5958134"/>
              <a:gd name="connisteX100" fmla="*/ 4827905 w 11821160"/>
              <a:gd name="connsiteY100" fmla="*/ 3783965 h 5958134"/>
              <a:gd name="connisteX101" fmla="*/ 4866640 w 11821160"/>
              <a:gd name="connsiteY101" fmla="*/ 3705225 h 5958134"/>
              <a:gd name="connisteX102" fmla="*/ 4866640 w 11821160"/>
              <a:gd name="connsiteY102" fmla="*/ 3640455 h 5958134"/>
              <a:gd name="connisteX103" fmla="*/ 4879975 w 11821160"/>
              <a:gd name="connsiteY103" fmla="*/ 3575050 h 5958134"/>
              <a:gd name="connisteX104" fmla="*/ 4958080 w 11821160"/>
              <a:gd name="connsiteY104" fmla="*/ 3549015 h 5958134"/>
              <a:gd name="connisteX105" fmla="*/ 5049520 w 11821160"/>
              <a:gd name="connsiteY105" fmla="*/ 3535680 h 5958134"/>
              <a:gd name="connisteX106" fmla="*/ 5114925 w 11821160"/>
              <a:gd name="connsiteY106" fmla="*/ 3561715 h 5958134"/>
              <a:gd name="connisteX107" fmla="*/ 5245100 w 11821160"/>
              <a:gd name="connsiteY107" fmla="*/ 3587750 h 5958134"/>
              <a:gd name="connisteX108" fmla="*/ 5349875 w 11821160"/>
              <a:gd name="connsiteY108" fmla="*/ 3613785 h 5958134"/>
              <a:gd name="connisteX109" fmla="*/ 5466715 w 11821160"/>
              <a:gd name="connsiteY109" fmla="*/ 3653155 h 5958134"/>
              <a:gd name="connisteX110" fmla="*/ 5584190 w 11821160"/>
              <a:gd name="connsiteY110" fmla="*/ 3679190 h 5958134"/>
              <a:gd name="connisteX111" fmla="*/ 5688965 w 11821160"/>
              <a:gd name="connsiteY111" fmla="*/ 3718560 h 5958134"/>
              <a:gd name="connisteX112" fmla="*/ 5793105 w 11821160"/>
              <a:gd name="connsiteY112" fmla="*/ 3757295 h 5958134"/>
              <a:gd name="connisteX113" fmla="*/ 5923915 w 11821160"/>
              <a:gd name="connsiteY113" fmla="*/ 3836035 h 5958134"/>
              <a:gd name="connisteX114" fmla="*/ 6002020 w 11821160"/>
              <a:gd name="connsiteY114" fmla="*/ 3874770 h 5958134"/>
              <a:gd name="connisteX115" fmla="*/ 6080125 w 11821160"/>
              <a:gd name="connsiteY115" fmla="*/ 3927475 h 5958134"/>
              <a:gd name="connisteX116" fmla="*/ 6145530 w 11821160"/>
              <a:gd name="connsiteY116" fmla="*/ 3966210 h 5958134"/>
              <a:gd name="connisteX117" fmla="*/ 6223635 w 11821160"/>
              <a:gd name="connsiteY117" fmla="*/ 4005580 h 5958134"/>
              <a:gd name="connisteX118" fmla="*/ 6328410 w 11821160"/>
              <a:gd name="connsiteY118" fmla="*/ 4083685 h 5958134"/>
              <a:gd name="connisteX119" fmla="*/ 6393180 w 11821160"/>
              <a:gd name="connsiteY119" fmla="*/ 4109720 h 5958134"/>
              <a:gd name="connisteX120" fmla="*/ 6458585 w 11821160"/>
              <a:gd name="connsiteY120" fmla="*/ 4161790 h 5958134"/>
              <a:gd name="connisteX121" fmla="*/ 6523990 w 11821160"/>
              <a:gd name="connsiteY121" fmla="*/ 4201160 h 5958134"/>
              <a:gd name="connisteX122" fmla="*/ 6602095 w 11821160"/>
              <a:gd name="connsiteY122" fmla="*/ 4266565 h 5958134"/>
              <a:gd name="connisteX123" fmla="*/ 6693535 w 11821160"/>
              <a:gd name="connsiteY123" fmla="*/ 4358005 h 5958134"/>
              <a:gd name="connisteX124" fmla="*/ 6771640 w 11821160"/>
              <a:gd name="connsiteY124" fmla="*/ 4462145 h 5958134"/>
              <a:gd name="connisteX125" fmla="*/ 6837045 w 11821160"/>
              <a:gd name="connsiteY125" fmla="*/ 4540250 h 5958134"/>
              <a:gd name="connisteX126" fmla="*/ 6876415 w 11821160"/>
              <a:gd name="connsiteY126" fmla="*/ 4605655 h 5958134"/>
              <a:gd name="connisteX127" fmla="*/ 6902450 w 11821160"/>
              <a:gd name="connsiteY127" fmla="*/ 4671060 h 5958134"/>
              <a:gd name="connisteX128" fmla="*/ 6915150 w 11821160"/>
              <a:gd name="connsiteY128" fmla="*/ 4749165 h 5958134"/>
              <a:gd name="connisteX129" fmla="*/ 6954520 w 11821160"/>
              <a:gd name="connsiteY129" fmla="*/ 4840605 h 5958134"/>
              <a:gd name="connisteX130" fmla="*/ 6993890 w 11821160"/>
              <a:gd name="connsiteY130" fmla="*/ 4906010 h 5958134"/>
              <a:gd name="connisteX131" fmla="*/ 7032625 w 11821160"/>
              <a:gd name="connsiteY131" fmla="*/ 4970780 h 5958134"/>
              <a:gd name="connisteX132" fmla="*/ 7137400 w 11821160"/>
              <a:gd name="connsiteY132" fmla="*/ 5075555 h 5958134"/>
              <a:gd name="connisteX133" fmla="*/ 7254875 w 11821160"/>
              <a:gd name="connsiteY133" fmla="*/ 5193030 h 5958134"/>
              <a:gd name="connisteX134" fmla="*/ 7332980 w 11821160"/>
              <a:gd name="connsiteY134" fmla="*/ 5245100 h 5958134"/>
              <a:gd name="connisteX135" fmla="*/ 7411085 w 11821160"/>
              <a:gd name="connsiteY135" fmla="*/ 5310505 h 5958134"/>
              <a:gd name="connisteX136" fmla="*/ 7489190 w 11821160"/>
              <a:gd name="connsiteY136" fmla="*/ 5375275 h 5958134"/>
              <a:gd name="connisteX137" fmla="*/ 7580630 w 11821160"/>
              <a:gd name="connsiteY137" fmla="*/ 5427980 h 5958134"/>
              <a:gd name="connisteX138" fmla="*/ 7659370 w 11821160"/>
              <a:gd name="connsiteY138" fmla="*/ 5480050 h 5958134"/>
              <a:gd name="connisteX139" fmla="*/ 7737475 w 11821160"/>
              <a:gd name="connsiteY139" fmla="*/ 5518785 h 5958134"/>
              <a:gd name="connisteX140" fmla="*/ 7815580 w 11821160"/>
              <a:gd name="connsiteY140" fmla="*/ 5558155 h 5958134"/>
              <a:gd name="connisteX141" fmla="*/ 7907020 w 11821160"/>
              <a:gd name="connsiteY141" fmla="*/ 5584190 h 5958134"/>
              <a:gd name="connisteX142" fmla="*/ 7998460 w 11821160"/>
              <a:gd name="connsiteY142" fmla="*/ 5623560 h 5958134"/>
              <a:gd name="connisteX143" fmla="*/ 8089900 w 11821160"/>
              <a:gd name="connsiteY143" fmla="*/ 5649595 h 5958134"/>
              <a:gd name="connisteX144" fmla="*/ 8168005 w 11821160"/>
              <a:gd name="connsiteY144" fmla="*/ 5675630 h 5958134"/>
              <a:gd name="connisteX145" fmla="*/ 8272145 w 11821160"/>
              <a:gd name="connsiteY145" fmla="*/ 5701665 h 5958134"/>
              <a:gd name="connisteX146" fmla="*/ 8376920 w 11821160"/>
              <a:gd name="connsiteY146" fmla="*/ 5715000 h 5958134"/>
              <a:gd name="connisteX147" fmla="*/ 8468360 w 11821160"/>
              <a:gd name="connsiteY147" fmla="*/ 5741035 h 5958134"/>
              <a:gd name="connisteX148" fmla="*/ 8598535 w 11821160"/>
              <a:gd name="connsiteY148" fmla="*/ 5779770 h 5958134"/>
              <a:gd name="connisteX149" fmla="*/ 8676640 w 11821160"/>
              <a:gd name="connsiteY149" fmla="*/ 5793105 h 5958134"/>
              <a:gd name="connisteX150" fmla="*/ 8833485 w 11821160"/>
              <a:gd name="connsiteY150" fmla="*/ 5858510 h 5958134"/>
              <a:gd name="connisteX151" fmla="*/ 8937625 w 11821160"/>
              <a:gd name="connsiteY151" fmla="*/ 5871210 h 5958134"/>
              <a:gd name="connisteX152" fmla="*/ 9068435 w 11821160"/>
              <a:gd name="connsiteY152" fmla="*/ 5897245 h 5958134"/>
              <a:gd name="connisteX153" fmla="*/ 9172575 w 11821160"/>
              <a:gd name="connsiteY153" fmla="*/ 5923280 h 5958134"/>
              <a:gd name="connisteX154" fmla="*/ 9264015 w 11821160"/>
              <a:gd name="connsiteY154" fmla="*/ 5936615 h 5958134"/>
              <a:gd name="connisteX155" fmla="*/ 9329420 w 11821160"/>
              <a:gd name="connsiteY155" fmla="*/ 5936615 h 5958134"/>
              <a:gd name="connisteX156" fmla="*/ 9394190 w 11821160"/>
              <a:gd name="connsiteY156" fmla="*/ 5949950 h 5958134"/>
              <a:gd name="connisteX157" fmla="*/ 9459595 w 11821160"/>
              <a:gd name="connsiteY157" fmla="*/ 5949950 h 5958134"/>
              <a:gd name="connisteX158" fmla="*/ 9525000 w 11821160"/>
              <a:gd name="connsiteY158" fmla="*/ 5949950 h 5958134"/>
              <a:gd name="connisteX159" fmla="*/ 9564370 w 11821160"/>
              <a:gd name="connsiteY159" fmla="*/ 5858510 h 5958134"/>
              <a:gd name="connisteX160" fmla="*/ 9564370 w 11821160"/>
              <a:gd name="connsiteY160" fmla="*/ 5779770 h 5958134"/>
              <a:gd name="connisteX161" fmla="*/ 9551035 w 11821160"/>
              <a:gd name="connsiteY161" fmla="*/ 5715000 h 5958134"/>
              <a:gd name="connisteX162" fmla="*/ 9551035 w 11821160"/>
              <a:gd name="connsiteY162" fmla="*/ 5649595 h 5958134"/>
              <a:gd name="connisteX163" fmla="*/ 9551035 w 11821160"/>
              <a:gd name="connsiteY163" fmla="*/ 5571490 h 5958134"/>
              <a:gd name="connisteX164" fmla="*/ 9629140 w 11821160"/>
              <a:gd name="connsiteY164" fmla="*/ 5532120 h 5958134"/>
              <a:gd name="connisteX165" fmla="*/ 9707880 w 11821160"/>
              <a:gd name="connsiteY165" fmla="*/ 5518785 h 5958134"/>
              <a:gd name="connisteX166" fmla="*/ 9798685 w 11821160"/>
              <a:gd name="connsiteY166" fmla="*/ 5518785 h 5958134"/>
              <a:gd name="connisteX167" fmla="*/ 9903460 w 11821160"/>
              <a:gd name="connsiteY167" fmla="*/ 5518785 h 5958134"/>
              <a:gd name="connisteX168" fmla="*/ 9981565 w 11821160"/>
              <a:gd name="connsiteY168" fmla="*/ 5545455 h 5958134"/>
              <a:gd name="connisteX169" fmla="*/ 10059670 w 11821160"/>
              <a:gd name="connsiteY169" fmla="*/ 5584190 h 5958134"/>
              <a:gd name="connisteX170" fmla="*/ 10151110 w 11821160"/>
              <a:gd name="connsiteY170" fmla="*/ 5623560 h 5958134"/>
              <a:gd name="connisteX171" fmla="*/ 10216515 w 11821160"/>
              <a:gd name="connsiteY171" fmla="*/ 5662295 h 5958134"/>
              <a:gd name="connisteX172" fmla="*/ 10307955 w 11821160"/>
              <a:gd name="connsiteY172" fmla="*/ 5727700 h 5958134"/>
              <a:gd name="connisteX173" fmla="*/ 10373360 w 11821160"/>
              <a:gd name="connsiteY173" fmla="*/ 5806440 h 5958134"/>
              <a:gd name="connisteX174" fmla="*/ 10438130 w 11821160"/>
              <a:gd name="connsiteY174" fmla="*/ 5845175 h 5958134"/>
              <a:gd name="connisteX175" fmla="*/ 10503535 w 11821160"/>
              <a:gd name="connsiteY175" fmla="*/ 5884545 h 5958134"/>
              <a:gd name="connisteX176" fmla="*/ 10568940 w 11821160"/>
              <a:gd name="connsiteY176" fmla="*/ 5897245 h 5958134"/>
              <a:gd name="connisteX177" fmla="*/ 10633710 w 11821160"/>
              <a:gd name="connsiteY177" fmla="*/ 5897245 h 5958134"/>
              <a:gd name="connisteX178" fmla="*/ 10699115 w 11821160"/>
              <a:gd name="connsiteY178" fmla="*/ 5897245 h 5958134"/>
              <a:gd name="connisteX179" fmla="*/ 10764520 w 11821160"/>
              <a:gd name="connsiteY179" fmla="*/ 5871210 h 5958134"/>
              <a:gd name="connisteX180" fmla="*/ 10855960 w 11821160"/>
              <a:gd name="connsiteY180" fmla="*/ 5819140 h 5958134"/>
              <a:gd name="connisteX181" fmla="*/ 10960100 w 11821160"/>
              <a:gd name="connsiteY181" fmla="*/ 5741035 h 5958134"/>
              <a:gd name="connisteX182" fmla="*/ 11038205 w 11821160"/>
              <a:gd name="connsiteY182" fmla="*/ 5662295 h 5958134"/>
              <a:gd name="connisteX183" fmla="*/ 11116945 w 11821160"/>
              <a:gd name="connsiteY183" fmla="*/ 5584190 h 5958134"/>
              <a:gd name="connisteX184" fmla="*/ 11208385 w 11821160"/>
              <a:gd name="connsiteY184" fmla="*/ 5506085 h 5958134"/>
              <a:gd name="connisteX185" fmla="*/ 11247120 w 11821160"/>
              <a:gd name="connsiteY185" fmla="*/ 5440680 h 5958134"/>
              <a:gd name="connisteX186" fmla="*/ 11338560 w 11821160"/>
              <a:gd name="connsiteY186" fmla="*/ 5375275 h 5958134"/>
              <a:gd name="connisteX187" fmla="*/ 11416665 w 11821160"/>
              <a:gd name="connsiteY187" fmla="*/ 5297170 h 5958134"/>
              <a:gd name="connisteX188" fmla="*/ 11456035 w 11821160"/>
              <a:gd name="connsiteY188" fmla="*/ 5231765 h 5958134"/>
              <a:gd name="connisteX189" fmla="*/ 11508105 w 11821160"/>
              <a:gd name="connsiteY189" fmla="*/ 5140960 h 5958134"/>
              <a:gd name="connisteX190" fmla="*/ 11560175 w 11821160"/>
              <a:gd name="connsiteY190" fmla="*/ 5075555 h 5958134"/>
              <a:gd name="connisteX191" fmla="*/ 11625580 w 11821160"/>
              <a:gd name="connsiteY191" fmla="*/ 5036185 h 5958134"/>
              <a:gd name="connisteX192" fmla="*/ 11690985 w 11821160"/>
              <a:gd name="connsiteY192" fmla="*/ 5010150 h 5958134"/>
              <a:gd name="connisteX193" fmla="*/ 11756390 w 11821160"/>
              <a:gd name="connsiteY193" fmla="*/ 5010150 h 5958134"/>
              <a:gd name="connisteX194" fmla="*/ 11821160 w 11821160"/>
              <a:gd name="connsiteY194" fmla="*/ 5010150 h 595813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 ang="0">
                <a:pos x="connisteX165" y="connsiteY165"/>
              </a:cxn>
              <a:cxn ang="0">
                <a:pos x="connisteX166" y="connsiteY166"/>
              </a:cxn>
              <a:cxn ang="0">
                <a:pos x="connisteX167" y="connsiteY167"/>
              </a:cxn>
              <a:cxn ang="0">
                <a:pos x="connisteX168" y="connsiteY168"/>
              </a:cxn>
              <a:cxn ang="0">
                <a:pos x="connisteX169" y="connsiteY169"/>
              </a:cxn>
              <a:cxn ang="0">
                <a:pos x="connisteX170" y="connsiteY170"/>
              </a:cxn>
              <a:cxn ang="0">
                <a:pos x="connisteX171" y="connsiteY171"/>
              </a:cxn>
              <a:cxn ang="0">
                <a:pos x="connisteX172" y="connsiteY172"/>
              </a:cxn>
              <a:cxn ang="0">
                <a:pos x="connisteX173" y="connsiteY173"/>
              </a:cxn>
              <a:cxn ang="0">
                <a:pos x="connisteX174" y="connsiteY174"/>
              </a:cxn>
              <a:cxn ang="0">
                <a:pos x="connisteX175" y="connsiteY175"/>
              </a:cxn>
              <a:cxn ang="0">
                <a:pos x="connisteX176" y="connsiteY176"/>
              </a:cxn>
              <a:cxn ang="0">
                <a:pos x="connisteX177" y="connsiteY177"/>
              </a:cxn>
              <a:cxn ang="0">
                <a:pos x="connisteX178" y="connsiteY178"/>
              </a:cxn>
              <a:cxn ang="0">
                <a:pos x="connisteX179" y="connsiteY179"/>
              </a:cxn>
              <a:cxn ang="0">
                <a:pos x="connisteX180" y="connsiteY180"/>
              </a:cxn>
              <a:cxn ang="0">
                <a:pos x="connisteX181" y="connsiteY181"/>
              </a:cxn>
              <a:cxn ang="0">
                <a:pos x="connisteX182" y="connsiteY182"/>
              </a:cxn>
              <a:cxn ang="0">
                <a:pos x="connisteX183" y="connsiteY183"/>
              </a:cxn>
              <a:cxn ang="0">
                <a:pos x="connisteX184" y="connsiteY184"/>
              </a:cxn>
              <a:cxn ang="0">
                <a:pos x="connisteX185" y="connsiteY185"/>
              </a:cxn>
              <a:cxn ang="0">
                <a:pos x="connisteX186" y="connsiteY186"/>
              </a:cxn>
              <a:cxn ang="0">
                <a:pos x="connisteX187" y="connsiteY187"/>
              </a:cxn>
              <a:cxn ang="0">
                <a:pos x="connisteX188" y="connsiteY188"/>
              </a:cxn>
              <a:cxn ang="0">
                <a:pos x="connisteX189" y="connsiteY189"/>
              </a:cxn>
              <a:cxn ang="0">
                <a:pos x="connisteX190" y="connsiteY190"/>
              </a:cxn>
              <a:cxn ang="0">
                <a:pos x="connisteX191" y="connsiteY191"/>
              </a:cxn>
              <a:cxn ang="0">
                <a:pos x="connisteX192" y="connsiteY192"/>
              </a:cxn>
              <a:cxn ang="0">
                <a:pos x="connisteX193" y="connsiteY193"/>
              </a:cxn>
              <a:cxn ang="0">
                <a:pos x="connisteX194" y="connsiteY194"/>
              </a:cxn>
            </a:cxnLst>
            <a:rect l="l" t="t" r="r" b="b"/>
            <a:pathLst>
              <a:path w="11821160" h="5958134">
                <a:moveTo>
                  <a:pt x="0" y="0"/>
                </a:moveTo>
                <a:cubicBezTo>
                  <a:pt x="12700" y="3810"/>
                  <a:pt x="33655" y="7620"/>
                  <a:pt x="78105" y="26035"/>
                </a:cubicBezTo>
                <a:cubicBezTo>
                  <a:pt x="122555" y="44450"/>
                  <a:pt x="177165" y="70485"/>
                  <a:pt x="221615" y="91440"/>
                </a:cubicBezTo>
                <a:cubicBezTo>
                  <a:pt x="266065" y="112395"/>
                  <a:pt x="263525" y="114300"/>
                  <a:pt x="300355" y="130175"/>
                </a:cubicBezTo>
                <a:cubicBezTo>
                  <a:pt x="337185" y="146050"/>
                  <a:pt x="357505" y="153670"/>
                  <a:pt x="404495" y="169545"/>
                </a:cubicBezTo>
                <a:cubicBezTo>
                  <a:pt x="451485" y="185420"/>
                  <a:pt x="480060" y="189865"/>
                  <a:pt x="534670" y="208280"/>
                </a:cubicBezTo>
                <a:cubicBezTo>
                  <a:pt x="589280" y="226695"/>
                  <a:pt x="631190" y="242570"/>
                  <a:pt x="678180" y="260985"/>
                </a:cubicBezTo>
                <a:cubicBezTo>
                  <a:pt x="725170" y="279400"/>
                  <a:pt x="730250" y="281305"/>
                  <a:pt x="769620" y="299720"/>
                </a:cubicBezTo>
                <a:cubicBezTo>
                  <a:pt x="808990" y="318135"/>
                  <a:pt x="829945" y="333375"/>
                  <a:pt x="874395" y="351790"/>
                </a:cubicBezTo>
                <a:cubicBezTo>
                  <a:pt x="918845" y="370205"/>
                  <a:pt x="944880" y="372745"/>
                  <a:pt x="991870" y="391160"/>
                </a:cubicBezTo>
                <a:cubicBezTo>
                  <a:pt x="1038860" y="409575"/>
                  <a:pt x="1072515" y="424815"/>
                  <a:pt x="1108710" y="443230"/>
                </a:cubicBezTo>
                <a:cubicBezTo>
                  <a:pt x="1144905" y="461645"/>
                  <a:pt x="1139825" y="464185"/>
                  <a:pt x="1174115" y="482600"/>
                </a:cubicBezTo>
                <a:cubicBezTo>
                  <a:pt x="1208405" y="501015"/>
                  <a:pt x="1236980" y="508635"/>
                  <a:pt x="1278890" y="534670"/>
                </a:cubicBezTo>
                <a:cubicBezTo>
                  <a:pt x="1320800" y="560705"/>
                  <a:pt x="1346835" y="584200"/>
                  <a:pt x="1383030" y="612775"/>
                </a:cubicBezTo>
                <a:cubicBezTo>
                  <a:pt x="1419225" y="641350"/>
                  <a:pt x="1437640" y="652145"/>
                  <a:pt x="1461135" y="678180"/>
                </a:cubicBezTo>
                <a:cubicBezTo>
                  <a:pt x="1484630" y="704215"/>
                  <a:pt x="1484630" y="717550"/>
                  <a:pt x="1500505" y="743585"/>
                </a:cubicBezTo>
                <a:cubicBezTo>
                  <a:pt x="1516380" y="769620"/>
                  <a:pt x="1521460" y="780415"/>
                  <a:pt x="1539875" y="808990"/>
                </a:cubicBezTo>
                <a:cubicBezTo>
                  <a:pt x="1558290" y="837565"/>
                  <a:pt x="1579245" y="855980"/>
                  <a:pt x="1591945" y="887095"/>
                </a:cubicBezTo>
                <a:cubicBezTo>
                  <a:pt x="1604645" y="918210"/>
                  <a:pt x="1602105" y="934085"/>
                  <a:pt x="1604645" y="965200"/>
                </a:cubicBezTo>
                <a:cubicBezTo>
                  <a:pt x="1607185" y="996315"/>
                  <a:pt x="1609725" y="1012825"/>
                  <a:pt x="1604645" y="1043940"/>
                </a:cubicBezTo>
                <a:cubicBezTo>
                  <a:pt x="1599565" y="1075055"/>
                  <a:pt x="1594485" y="1088390"/>
                  <a:pt x="1578610" y="1122045"/>
                </a:cubicBezTo>
                <a:cubicBezTo>
                  <a:pt x="1562735" y="1155700"/>
                  <a:pt x="1539875" y="1182370"/>
                  <a:pt x="1526540" y="1213485"/>
                </a:cubicBezTo>
                <a:cubicBezTo>
                  <a:pt x="1513205" y="1244600"/>
                  <a:pt x="1529080" y="1249680"/>
                  <a:pt x="1513205" y="1278255"/>
                </a:cubicBezTo>
                <a:cubicBezTo>
                  <a:pt x="1497330" y="1306830"/>
                  <a:pt x="1469390" y="1322705"/>
                  <a:pt x="1448435" y="1356995"/>
                </a:cubicBezTo>
                <a:cubicBezTo>
                  <a:pt x="1427480" y="1391285"/>
                  <a:pt x="1419225" y="1417320"/>
                  <a:pt x="1409065" y="1448435"/>
                </a:cubicBezTo>
                <a:cubicBezTo>
                  <a:pt x="1398905" y="1479550"/>
                  <a:pt x="1401445" y="1484630"/>
                  <a:pt x="1396365" y="1513205"/>
                </a:cubicBezTo>
                <a:cubicBezTo>
                  <a:pt x="1391285" y="1541780"/>
                  <a:pt x="1385570" y="1560830"/>
                  <a:pt x="1383030" y="1591945"/>
                </a:cubicBezTo>
                <a:cubicBezTo>
                  <a:pt x="1380490" y="1623060"/>
                  <a:pt x="1383030" y="1641475"/>
                  <a:pt x="1383030" y="1670050"/>
                </a:cubicBezTo>
                <a:cubicBezTo>
                  <a:pt x="1383030" y="1698625"/>
                  <a:pt x="1383030" y="1706880"/>
                  <a:pt x="1383030" y="1735455"/>
                </a:cubicBezTo>
                <a:cubicBezTo>
                  <a:pt x="1383030" y="1764030"/>
                  <a:pt x="1383030" y="1779905"/>
                  <a:pt x="1383030" y="1813560"/>
                </a:cubicBezTo>
                <a:cubicBezTo>
                  <a:pt x="1383030" y="1847215"/>
                  <a:pt x="1375410" y="1871345"/>
                  <a:pt x="1383030" y="1905000"/>
                </a:cubicBezTo>
                <a:cubicBezTo>
                  <a:pt x="1390650" y="1938655"/>
                  <a:pt x="1409065" y="1949450"/>
                  <a:pt x="1422400" y="1983105"/>
                </a:cubicBezTo>
                <a:cubicBezTo>
                  <a:pt x="1435735" y="2016760"/>
                  <a:pt x="1432560" y="2040890"/>
                  <a:pt x="1448435" y="2074545"/>
                </a:cubicBezTo>
                <a:cubicBezTo>
                  <a:pt x="1464310" y="2108200"/>
                  <a:pt x="1477010" y="2118995"/>
                  <a:pt x="1500505" y="2152650"/>
                </a:cubicBezTo>
                <a:cubicBezTo>
                  <a:pt x="1524000" y="2186305"/>
                  <a:pt x="1539875" y="2215515"/>
                  <a:pt x="1565910" y="2244090"/>
                </a:cubicBezTo>
                <a:cubicBezTo>
                  <a:pt x="1591945" y="2272665"/>
                  <a:pt x="1604645" y="2277745"/>
                  <a:pt x="1630680" y="2296160"/>
                </a:cubicBezTo>
                <a:cubicBezTo>
                  <a:pt x="1656715" y="2314575"/>
                  <a:pt x="1664970" y="2317115"/>
                  <a:pt x="1696085" y="2335530"/>
                </a:cubicBezTo>
                <a:cubicBezTo>
                  <a:pt x="1727200" y="2353945"/>
                  <a:pt x="1758950" y="2364105"/>
                  <a:pt x="1787525" y="2387600"/>
                </a:cubicBezTo>
                <a:cubicBezTo>
                  <a:pt x="1816100" y="2411095"/>
                  <a:pt x="1813560" y="2432050"/>
                  <a:pt x="1839595" y="2453005"/>
                </a:cubicBezTo>
                <a:cubicBezTo>
                  <a:pt x="1865630" y="2473960"/>
                  <a:pt x="1880870" y="2468245"/>
                  <a:pt x="1917700" y="2491740"/>
                </a:cubicBezTo>
                <a:cubicBezTo>
                  <a:pt x="1954530" y="2515235"/>
                  <a:pt x="1988185" y="2549525"/>
                  <a:pt x="2022475" y="2570480"/>
                </a:cubicBezTo>
                <a:cubicBezTo>
                  <a:pt x="2056765" y="2591435"/>
                  <a:pt x="2059305" y="2578100"/>
                  <a:pt x="2087880" y="2596515"/>
                </a:cubicBezTo>
                <a:cubicBezTo>
                  <a:pt x="2116455" y="2614930"/>
                  <a:pt x="2132330" y="2632710"/>
                  <a:pt x="2165985" y="2661285"/>
                </a:cubicBezTo>
                <a:cubicBezTo>
                  <a:pt x="2199640" y="2689860"/>
                  <a:pt x="2226310" y="2716530"/>
                  <a:pt x="2257425" y="2740025"/>
                </a:cubicBezTo>
                <a:cubicBezTo>
                  <a:pt x="2288540" y="2763520"/>
                  <a:pt x="2296160" y="2762885"/>
                  <a:pt x="2322195" y="2778760"/>
                </a:cubicBezTo>
                <a:cubicBezTo>
                  <a:pt x="2348230" y="2794635"/>
                  <a:pt x="2359025" y="2797175"/>
                  <a:pt x="2387600" y="2818130"/>
                </a:cubicBezTo>
                <a:cubicBezTo>
                  <a:pt x="2416175" y="2839085"/>
                  <a:pt x="2434590" y="2862580"/>
                  <a:pt x="2465705" y="2883535"/>
                </a:cubicBezTo>
                <a:cubicBezTo>
                  <a:pt x="2496820" y="2904490"/>
                  <a:pt x="2518410" y="2901315"/>
                  <a:pt x="2544445" y="2922270"/>
                </a:cubicBezTo>
                <a:cubicBezTo>
                  <a:pt x="2570480" y="2943225"/>
                  <a:pt x="2567940" y="2959100"/>
                  <a:pt x="2596515" y="2987675"/>
                </a:cubicBezTo>
                <a:cubicBezTo>
                  <a:pt x="2625090" y="3016250"/>
                  <a:pt x="2648585" y="3032125"/>
                  <a:pt x="2687955" y="3065780"/>
                </a:cubicBezTo>
                <a:cubicBezTo>
                  <a:pt x="2727325" y="3099435"/>
                  <a:pt x="2752725" y="3122930"/>
                  <a:pt x="2792095" y="3157220"/>
                </a:cubicBezTo>
                <a:cubicBezTo>
                  <a:pt x="2831465" y="3191510"/>
                  <a:pt x="2849880" y="3204845"/>
                  <a:pt x="2883535" y="3235960"/>
                </a:cubicBezTo>
                <a:cubicBezTo>
                  <a:pt x="2917190" y="3267075"/>
                  <a:pt x="2933065" y="3277870"/>
                  <a:pt x="2961640" y="3314065"/>
                </a:cubicBezTo>
                <a:cubicBezTo>
                  <a:pt x="2990215" y="3350260"/>
                  <a:pt x="3003550" y="3376295"/>
                  <a:pt x="3027045" y="3418205"/>
                </a:cubicBezTo>
                <a:cubicBezTo>
                  <a:pt x="3050540" y="3460115"/>
                  <a:pt x="3058160" y="3486150"/>
                  <a:pt x="3079115" y="3522980"/>
                </a:cubicBezTo>
                <a:cubicBezTo>
                  <a:pt x="3100070" y="3559810"/>
                  <a:pt x="3112770" y="3569970"/>
                  <a:pt x="3131185" y="3601085"/>
                </a:cubicBezTo>
                <a:cubicBezTo>
                  <a:pt x="3149600" y="3632200"/>
                  <a:pt x="3154680" y="3650615"/>
                  <a:pt x="3170555" y="3679190"/>
                </a:cubicBezTo>
                <a:cubicBezTo>
                  <a:pt x="3186430" y="3707765"/>
                  <a:pt x="3191510" y="3713480"/>
                  <a:pt x="3209925" y="3744595"/>
                </a:cubicBezTo>
                <a:cubicBezTo>
                  <a:pt x="3228340" y="3775710"/>
                  <a:pt x="3243580" y="3804920"/>
                  <a:pt x="3261995" y="3836035"/>
                </a:cubicBezTo>
                <a:cubicBezTo>
                  <a:pt x="3280410" y="3867150"/>
                  <a:pt x="3288030" y="3872865"/>
                  <a:pt x="3301365" y="3901440"/>
                </a:cubicBezTo>
                <a:cubicBezTo>
                  <a:pt x="3314700" y="3930015"/>
                  <a:pt x="3319780" y="3950970"/>
                  <a:pt x="3327400" y="3979545"/>
                </a:cubicBezTo>
                <a:cubicBezTo>
                  <a:pt x="3335020" y="4008120"/>
                  <a:pt x="3329940" y="4016375"/>
                  <a:pt x="3340100" y="4044950"/>
                </a:cubicBezTo>
                <a:cubicBezTo>
                  <a:pt x="3350260" y="4073525"/>
                  <a:pt x="3363595" y="4094480"/>
                  <a:pt x="3379470" y="4123055"/>
                </a:cubicBezTo>
                <a:cubicBezTo>
                  <a:pt x="3395345" y="4151630"/>
                  <a:pt x="3397250" y="4157345"/>
                  <a:pt x="3418205" y="4188460"/>
                </a:cubicBezTo>
                <a:cubicBezTo>
                  <a:pt x="3439160" y="4219575"/>
                  <a:pt x="3457575" y="4239895"/>
                  <a:pt x="3483610" y="4279265"/>
                </a:cubicBezTo>
                <a:cubicBezTo>
                  <a:pt x="3509645" y="4318635"/>
                  <a:pt x="3525520" y="4342130"/>
                  <a:pt x="3549015" y="4384040"/>
                </a:cubicBezTo>
                <a:cubicBezTo>
                  <a:pt x="3572510" y="4425950"/>
                  <a:pt x="3580130" y="4448810"/>
                  <a:pt x="3601085" y="4488180"/>
                </a:cubicBezTo>
                <a:cubicBezTo>
                  <a:pt x="3622040" y="4527550"/>
                  <a:pt x="3639820" y="4545965"/>
                  <a:pt x="3653155" y="4579620"/>
                </a:cubicBezTo>
                <a:cubicBezTo>
                  <a:pt x="3666490" y="4613275"/>
                  <a:pt x="3653155" y="4620895"/>
                  <a:pt x="3666490" y="4657725"/>
                </a:cubicBezTo>
                <a:cubicBezTo>
                  <a:pt x="3679825" y="4694555"/>
                  <a:pt x="3700145" y="4728845"/>
                  <a:pt x="3718560" y="4762500"/>
                </a:cubicBezTo>
                <a:cubicBezTo>
                  <a:pt x="3736975" y="4796155"/>
                  <a:pt x="3736975" y="4793615"/>
                  <a:pt x="3757930" y="4827270"/>
                </a:cubicBezTo>
                <a:cubicBezTo>
                  <a:pt x="3778885" y="4860925"/>
                  <a:pt x="3796665" y="4903470"/>
                  <a:pt x="3822700" y="4932045"/>
                </a:cubicBezTo>
                <a:cubicBezTo>
                  <a:pt x="3848735" y="4960620"/>
                  <a:pt x="3862070" y="4960620"/>
                  <a:pt x="3888105" y="4970780"/>
                </a:cubicBezTo>
                <a:cubicBezTo>
                  <a:pt x="3914140" y="4980940"/>
                  <a:pt x="3927475" y="4979035"/>
                  <a:pt x="3953510" y="4984115"/>
                </a:cubicBezTo>
                <a:cubicBezTo>
                  <a:pt x="3979545" y="4989195"/>
                  <a:pt x="3985260" y="4994910"/>
                  <a:pt x="4018915" y="4997450"/>
                </a:cubicBezTo>
                <a:cubicBezTo>
                  <a:pt x="4052570" y="4999990"/>
                  <a:pt x="4073525" y="5002530"/>
                  <a:pt x="4123055" y="4997450"/>
                </a:cubicBezTo>
                <a:cubicBezTo>
                  <a:pt x="4172585" y="4992370"/>
                  <a:pt x="4222115" y="4975860"/>
                  <a:pt x="4266565" y="4970780"/>
                </a:cubicBezTo>
                <a:cubicBezTo>
                  <a:pt x="4311015" y="4965700"/>
                  <a:pt x="4313555" y="4970780"/>
                  <a:pt x="4344670" y="4970780"/>
                </a:cubicBezTo>
                <a:cubicBezTo>
                  <a:pt x="4375785" y="4970780"/>
                  <a:pt x="4378960" y="4970780"/>
                  <a:pt x="4423410" y="4970780"/>
                </a:cubicBezTo>
                <a:cubicBezTo>
                  <a:pt x="4467860" y="4970780"/>
                  <a:pt x="4517390" y="4970780"/>
                  <a:pt x="4566920" y="4970780"/>
                </a:cubicBezTo>
                <a:cubicBezTo>
                  <a:pt x="4616450" y="4970780"/>
                  <a:pt x="4626610" y="4970780"/>
                  <a:pt x="4671060" y="4970780"/>
                </a:cubicBezTo>
                <a:cubicBezTo>
                  <a:pt x="4715510" y="4970780"/>
                  <a:pt x="4739005" y="4970780"/>
                  <a:pt x="4788535" y="4970780"/>
                </a:cubicBezTo>
                <a:cubicBezTo>
                  <a:pt x="4838065" y="4970780"/>
                  <a:pt x="4871720" y="4970780"/>
                  <a:pt x="4918710" y="4970780"/>
                </a:cubicBezTo>
                <a:cubicBezTo>
                  <a:pt x="4965700" y="4970780"/>
                  <a:pt x="4981575" y="4970780"/>
                  <a:pt x="5023485" y="4970780"/>
                </a:cubicBezTo>
                <a:cubicBezTo>
                  <a:pt x="5065395" y="4970780"/>
                  <a:pt x="5093970" y="4978400"/>
                  <a:pt x="5127625" y="4970780"/>
                </a:cubicBezTo>
                <a:cubicBezTo>
                  <a:pt x="5161280" y="4963160"/>
                  <a:pt x="5177155" y="4953000"/>
                  <a:pt x="5193030" y="4932045"/>
                </a:cubicBezTo>
                <a:cubicBezTo>
                  <a:pt x="5208905" y="4911090"/>
                  <a:pt x="5211445" y="4897755"/>
                  <a:pt x="5206365" y="4866640"/>
                </a:cubicBezTo>
                <a:cubicBezTo>
                  <a:pt x="5201285" y="4835525"/>
                  <a:pt x="5182870" y="4808855"/>
                  <a:pt x="5166995" y="4775200"/>
                </a:cubicBezTo>
                <a:cubicBezTo>
                  <a:pt x="5151120" y="4741545"/>
                  <a:pt x="5151120" y="4728210"/>
                  <a:pt x="5127625" y="4697095"/>
                </a:cubicBezTo>
                <a:cubicBezTo>
                  <a:pt x="5104130" y="4665980"/>
                  <a:pt x="5070475" y="4647565"/>
                  <a:pt x="5049520" y="4618990"/>
                </a:cubicBezTo>
                <a:cubicBezTo>
                  <a:pt x="5028565" y="4590415"/>
                  <a:pt x="5033645" y="4579620"/>
                  <a:pt x="5023485" y="4553585"/>
                </a:cubicBezTo>
                <a:cubicBezTo>
                  <a:pt x="5013325" y="4527550"/>
                  <a:pt x="5007610" y="4514215"/>
                  <a:pt x="4997450" y="4488180"/>
                </a:cubicBezTo>
                <a:cubicBezTo>
                  <a:pt x="4987290" y="4462145"/>
                  <a:pt x="4984750" y="4448810"/>
                  <a:pt x="4971415" y="4422775"/>
                </a:cubicBezTo>
                <a:cubicBezTo>
                  <a:pt x="4958080" y="4396740"/>
                  <a:pt x="4950460" y="4384040"/>
                  <a:pt x="4932045" y="4358005"/>
                </a:cubicBezTo>
                <a:cubicBezTo>
                  <a:pt x="4913630" y="4331970"/>
                  <a:pt x="4898390" y="4318635"/>
                  <a:pt x="4879975" y="4292600"/>
                </a:cubicBezTo>
                <a:cubicBezTo>
                  <a:pt x="4861560" y="4266565"/>
                  <a:pt x="4853940" y="4258310"/>
                  <a:pt x="4840605" y="4227195"/>
                </a:cubicBezTo>
                <a:cubicBezTo>
                  <a:pt x="4827270" y="4196080"/>
                  <a:pt x="4822190" y="4171950"/>
                  <a:pt x="4814570" y="4135755"/>
                </a:cubicBezTo>
                <a:cubicBezTo>
                  <a:pt x="4806950" y="4099560"/>
                  <a:pt x="4804410" y="4084320"/>
                  <a:pt x="4801870" y="4044950"/>
                </a:cubicBezTo>
                <a:cubicBezTo>
                  <a:pt x="4799330" y="4005580"/>
                  <a:pt x="4801870" y="3977005"/>
                  <a:pt x="4801870" y="3940175"/>
                </a:cubicBezTo>
                <a:cubicBezTo>
                  <a:pt x="4801870" y="3903345"/>
                  <a:pt x="4796790" y="3893185"/>
                  <a:pt x="4801870" y="3862070"/>
                </a:cubicBezTo>
                <a:cubicBezTo>
                  <a:pt x="4806950" y="3830955"/>
                  <a:pt x="4815205" y="3815080"/>
                  <a:pt x="4827905" y="3783965"/>
                </a:cubicBezTo>
                <a:cubicBezTo>
                  <a:pt x="4840605" y="3752850"/>
                  <a:pt x="4859020" y="3733800"/>
                  <a:pt x="4866640" y="3705225"/>
                </a:cubicBezTo>
                <a:cubicBezTo>
                  <a:pt x="4874260" y="3676650"/>
                  <a:pt x="4864100" y="3666490"/>
                  <a:pt x="4866640" y="3640455"/>
                </a:cubicBezTo>
                <a:cubicBezTo>
                  <a:pt x="4869180" y="3614420"/>
                  <a:pt x="4861560" y="3593465"/>
                  <a:pt x="4879975" y="3575050"/>
                </a:cubicBezTo>
                <a:cubicBezTo>
                  <a:pt x="4898390" y="3556635"/>
                  <a:pt x="4924425" y="3556635"/>
                  <a:pt x="4958080" y="3549015"/>
                </a:cubicBezTo>
                <a:cubicBezTo>
                  <a:pt x="4991735" y="3541395"/>
                  <a:pt x="5018405" y="3533140"/>
                  <a:pt x="5049520" y="3535680"/>
                </a:cubicBezTo>
                <a:cubicBezTo>
                  <a:pt x="5080635" y="3538220"/>
                  <a:pt x="5075555" y="3551555"/>
                  <a:pt x="5114925" y="3561715"/>
                </a:cubicBezTo>
                <a:cubicBezTo>
                  <a:pt x="5154295" y="3571875"/>
                  <a:pt x="5198110" y="3577590"/>
                  <a:pt x="5245100" y="3587750"/>
                </a:cubicBezTo>
                <a:cubicBezTo>
                  <a:pt x="5292090" y="3597910"/>
                  <a:pt x="5305425" y="3600450"/>
                  <a:pt x="5349875" y="3613785"/>
                </a:cubicBezTo>
                <a:cubicBezTo>
                  <a:pt x="5394325" y="3627120"/>
                  <a:pt x="5419725" y="3639820"/>
                  <a:pt x="5466715" y="3653155"/>
                </a:cubicBezTo>
                <a:cubicBezTo>
                  <a:pt x="5513705" y="3666490"/>
                  <a:pt x="5539740" y="3665855"/>
                  <a:pt x="5584190" y="3679190"/>
                </a:cubicBezTo>
                <a:cubicBezTo>
                  <a:pt x="5628640" y="3692525"/>
                  <a:pt x="5647055" y="3702685"/>
                  <a:pt x="5688965" y="3718560"/>
                </a:cubicBezTo>
                <a:cubicBezTo>
                  <a:pt x="5730875" y="3734435"/>
                  <a:pt x="5746115" y="3733800"/>
                  <a:pt x="5793105" y="3757295"/>
                </a:cubicBezTo>
                <a:cubicBezTo>
                  <a:pt x="5840095" y="3780790"/>
                  <a:pt x="5882005" y="3812540"/>
                  <a:pt x="5923915" y="3836035"/>
                </a:cubicBezTo>
                <a:cubicBezTo>
                  <a:pt x="5965825" y="3859530"/>
                  <a:pt x="5970905" y="3856355"/>
                  <a:pt x="6002020" y="3874770"/>
                </a:cubicBezTo>
                <a:cubicBezTo>
                  <a:pt x="6033135" y="3893185"/>
                  <a:pt x="6051550" y="3909060"/>
                  <a:pt x="6080125" y="3927475"/>
                </a:cubicBezTo>
                <a:cubicBezTo>
                  <a:pt x="6108700" y="3945890"/>
                  <a:pt x="6116955" y="3950335"/>
                  <a:pt x="6145530" y="3966210"/>
                </a:cubicBezTo>
                <a:cubicBezTo>
                  <a:pt x="6174105" y="3982085"/>
                  <a:pt x="6186805" y="3982085"/>
                  <a:pt x="6223635" y="4005580"/>
                </a:cubicBezTo>
                <a:cubicBezTo>
                  <a:pt x="6260465" y="4029075"/>
                  <a:pt x="6294755" y="4062730"/>
                  <a:pt x="6328410" y="4083685"/>
                </a:cubicBezTo>
                <a:cubicBezTo>
                  <a:pt x="6362065" y="4104640"/>
                  <a:pt x="6367145" y="4093845"/>
                  <a:pt x="6393180" y="4109720"/>
                </a:cubicBezTo>
                <a:cubicBezTo>
                  <a:pt x="6419215" y="4125595"/>
                  <a:pt x="6432550" y="4143375"/>
                  <a:pt x="6458585" y="4161790"/>
                </a:cubicBezTo>
                <a:cubicBezTo>
                  <a:pt x="6484620" y="4180205"/>
                  <a:pt x="6495415" y="4180205"/>
                  <a:pt x="6523990" y="4201160"/>
                </a:cubicBezTo>
                <a:cubicBezTo>
                  <a:pt x="6552565" y="4222115"/>
                  <a:pt x="6568440" y="4235450"/>
                  <a:pt x="6602095" y="4266565"/>
                </a:cubicBezTo>
                <a:cubicBezTo>
                  <a:pt x="6635750" y="4297680"/>
                  <a:pt x="6659880" y="4318635"/>
                  <a:pt x="6693535" y="4358005"/>
                </a:cubicBezTo>
                <a:cubicBezTo>
                  <a:pt x="6727190" y="4397375"/>
                  <a:pt x="6743065" y="4425950"/>
                  <a:pt x="6771640" y="4462145"/>
                </a:cubicBezTo>
                <a:cubicBezTo>
                  <a:pt x="6800215" y="4498340"/>
                  <a:pt x="6816090" y="4511675"/>
                  <a:pt x="6837045" y="4540250"/>
                </a:cubicBezTo>
                <a:cubicBezTo>
                  <a:pt x="6858000" y="4568825"/>
                  <a:pt x="6863080" y="4579620"/>
                  <a:pt x="6876415" y="4605655"/>
                </a:cubicBezTo>
                <a:cubicBezTo>
                  <a:pt x="6889750" y="4631690"/>
                  <a:pt x="6894830" y="4642485"/>
                  <a:pt x="6902450" y="4671060"/>
                </a:cubicBezTo>
                <a:cubicBezTo>
                  <a:pt x="6910070" y="4699635"/>
                  <a:pt x="6904990" y="4715510"/>
                  <a:pt x="6915150" y="4749165"/>
                </a:cubicBezTo>
                <a:cubicBezTo>
                  <a:pt x="6925310" y="4782820"/>
                  <a:pt x="6938645" y="4809490"/>
                  <a:pt x="6954520" y="4840605"/>
                </a:cubicBezTo>
                <a:cubicBezTo>
                  <a:pt x="6970395" y="4871720"/>
                  <a:pt x="6978015" y="4879975"/>
                  <a:pt x="6993890" y="4906010"/>
                </a:cubicBezTo>
                <a:cubicBezTo>
                  <a:pt x="7009765" y="4932045"/>
                  <a:pt x="7004050" y="4937125"/>
                  <a:pt x="7032625" y="4970780"/>
                </a:cubicBezTo>
                <a:cubicBezTo>
                  <a:pt x="7061200" y="5004435"/>
                  <a:pt x="7092950" y="5031105"/>
                  <a:pt x="7137400" y="5075555"/>
                </a:cubicBezTo>
                <a:cubicBezTo>
                  <a:pt x="7181850" y="5120005"/>
                  <a:pt x="7215505" y="5159375"/>
                  <a:pt x="7254875" y="5193030"/>
                </a:cubicBezTo>
                <a:cubicBezTo>
                  <a:pt x="7294245" y="5226685"/>
                  <a:pt x="7301865" y="5221605"/>
                  <a:pt x="7332980" y="5245100"/>
                </a:cubicBezTo>
                <a:cubicBezTo>
                  <a:pt x="7364095" y="5268595"/>
                  <a:pt x="7379970" y="5284470"/>
                  <a:pt x="7411085" y="5310505"/>
                </a:cubicBezTo>
                <a:cubicBezTo>
                  <a:pt x="7442200" y="5336540"/>
                  <a:pt x="7455535" y="5351780"/>
                  <a:pt x="7489190" y="5375275"/>
                </a:cubicBezTo>
                <a:cubicBezTo>
                  <a:pt x="7522845" y="5398770"/>
                  <a:pt x="7546340" y="5407025"/>
                  <a:pt x="7580630" y="5427980"/>
                </a:cubicBezTo>
                <a:cubicBezTo>
                  <a:pt x="7614920" y="5448935"/>
                  <a:pt x="7628255" y="5461635"/>
                  <a:pt x="7659370" y="5480050"/>
                </a:cubicBezTo>
                <a:cubicBezTo>
                  <a:pt x="7690485" y="5498465"/>
                  <a:pt x="7706360" y="5502910"/>
                  <a:pt x="7737475" y="5518785"/>
                </a:cubicBezTo>
                <a:cubicBezTo>
                  <a:pt x="7768590" y="5534660"/>
                  <a:pt x="7781925" y="5544820"/>
                  <a:pt x="7815580" y="5558155"/>
                </a:cubicBezTo>
                <a:cubicBezTo>
                  <a:pt x="7849235" y="5571490"/>
                  <a:pt x="7870190" y="5570855"/>
                  <a:pt x="7907020" y="5584190"/>
                </a:cubicBezTo>
                <a:cubicBezTo>
                  <a:pt x="7943850" y="5597525"/>
                  <a:pt x="7961630" y="5610225"/>
                  <a:pt x="7998460" y="5623560"/>
                </a:cubicBezTo>
                <a:cubicBezTo>
                  <a:pt x="8035290" y="5636895"/>
                  <a:pt x="8056245" y="5639435"/>
                  <a:pt x="8089900" y="5649595"/>
                </a:cubicBezTo>
                <a:cubicBezTo>
                  <a:pt x="8123555" y="5659755"/>
                  <a:pt x="8131810" y="5665470"/>
                  <a:pt x="8168005" y="5675630"/>
                </a:cubicBezTo>
                <a:cubicBezTo>
                  <a:pt x="8204200" y="5685790"/>
                  <a:pt x="8230235" y="5694045"/>
                  <a:pt x="8272145" y="5701665"/>
                </a:cubicBezTo>
                <a:cubicBezTo>
                  <a:pt x="8314055" y="5709285"/>
                  <a:pt x="8337550" y="5707380"/>
                  <a:pt x="8376920" y="5715000"/>
                </a:cubicBezTo>
                <a:cubicBezTo>
                  <a:pt x="8416290" y="5722620"/>
                  <a:pt x="8423910" y="5728335"/>
                  <a:pt x="8468360" y="5741035"/>
                </a:cubicBezTo>
                <a:cubicBezTo>
                  <a:pt x="8512810" y="5753735"/>
                  <a:pt x="8556625" y="5769610"/>
                  <a:pt x="8598535" y="5779770"/>
                </a:cubicBezTo>
                <a:cubicBezTo>
                  <a:pt x="8640445" y="5789930"/>
                  <a:pt x="8629650" y="5777230"/>
                  <a:pt x="8676640" y="5793105"/>
                </a:cubicBezTo>
                <a:cubicBezTo>
                  <a:pt x="8723630" y="5808980"/>
                  <a:pt x="8781415" y="5842635"/>
                  <a:pt x="8833485" y="5858510"/>
                </a:cubicBezTo>
                <a:cubicBezTo>
                  <a:pt x="8885555" y="5874385"/>
                  <a:pt x="8890635" y="5863590"/>
                  <a:pt x="8937625" y="5871210"/>
                </a:cubicBezTo>
                <a:cubicBezTo>
                  <a:pt x="8984615" y="5878830"/>
                  <a:pt x="9021445" y="5887085"/>
                  <a:pt x="9068435" y="5897245"/>
                </a:cubicBezTo>
                <a:cubicBezTo>
                  <a:pt x="9115425" y="5907405"/>
                  <a:pt x="9133205" y="5915660"/>
                  <a:pt x="9172575" y="5923280"/>
                </a:cubicBezTo>
                <a:cubicBezTo>
                  <a:pt x="9211945" y="5930900"/>
                  <a:pt x="9232900" y="5934075"/>
                  <a:pt x="9264015" y="5936615"/>
                </a:cubicBezTo>
                <a:cubicBezTo>
                  <a:pt x="9295130" y="5939155"/>
                  <a:pt x="9303385" y="5934075"/>
                  <a:pt x="9329420" y="5936615"/>
                </a:cubicBezTo>
                <a:cubicBezTo>
                  <a:pt x="9355455" y="5939155"/>
                  <a:pt x="9368155" y="5947410"/>
                  <a:pt x="9394190" y="5949950"/>
                </a:cubicBezTo>
                <a:cubicBezTo>
                  <a:pt x="9420225" y="5952490"/>
                  <a:pt x="9433560" y="5949950"/>
                  <a:pt x="9459595" y="5949950"/>
                </a:cubicBezTo>
                <a:cubicBezTo>
                  <a:pt x="9485630" y="5949950"/>
                  <a:pt x="9504045" y="5968365"/>
                  <a:pt x="9525000" y="5949950"/>
                </a:cubicBezTo>
                <a:cubicBezTo>
                  <a:pt x="9545955" y="5931535"/>
                  <a:pt x="9556750" y="5892800"/>
                  <a:pt x="9564370" y="5858510"/>
                </a:cubicBezTo>
                <a:cubicBezTo>
                  <a:pt x="9571990" y="5824220"/>
                  <a:pt x="9566910" y="5808345"/>
                  <a:pt x="9564370" y="5779770"/>
                </a:cubicBezTo>
                <a:cubicBezTo>
                  <a:pt x="9561830" y="5751195"/>
                  <a:pt x="9553575" y="5741035"/>
                  <a:pt x="9551035" y="5715000"/>
                </a:cubicBezTo>
                <a:cubicBezTo>
                  <a:pt x="9548495" y="5688965"/>
                  <a:pt x="9551035" y="5678170"/>
                  <a:pt x="9551035" y="5649595"/>
                </a:cubicBezTo>
                <a:cubicBezTo>
                  <a:pt x="9551035" y="5621020"/>
                  <a:pt x="9535160" y="5594985"/>
                  <a:pt x="9551035" y="5571490"/>
                </a:cubicBezTo>
                <a:cubicBezTo>
                  <a:pt x="9566910" y="5547995"/>
                  <a:pt x="9598025" y="5542915"/>
                  <a:pt x="9629140" y="5532120"/>
                </a:cubicBezTo>
                <a:cubicBezTo>
                  <a:pt x="9660255" y="5521325"/>
                  <a:pt x="9674225" y="5521325"/>
                  <a:pt x="9707880" y="5518785"/>
                </a:cubicBezTo>
                <a:cubicBezTo>
                  <a:pt x="9741535" y="5516245"/>
                  <a:pt x="9759315" y="5518785"/>
                  <a:pt x="9798685" y="5518785"/>
                </a:cubicBezTo>
                <a:cubicBezTo>
                  <a:pt x="9838055" y="5518785"/>
                  <a:pt x="9866630" y="5513705"/>
                  <a:pt x="9903460" y="5518785"/>
                </a:cubicBezTo>
                <a:cubicBezTo>
                  <a:pt x="9940290" y="5523865"/>
                  <a:pt x="9950450" y="5532120"/>
                  <a:pt x="9981565" y="5545455"/>
                </a:cubicBezTo>
                <a:cubicBezTo>
                  <a:pt x="10012680" y="5558790"/>
                  <a:pt x="10026015" y="5568315"/>
                  <a:pt x="10059670" y="5584190"/>
                </a:cubicBezTo>
                <a:cubicBezTo>
                  <a:pt x="10093325" y="5600065"/>
                  <a:pt x="10119995" y="5607685"/>
                  <a:pt x="10151110" y="5623560"/>
                </a:cubicBezTo>
                <a:cubicBezTo>
                  <a:pt x="10182225" y="5639435"/>
                  <a:pt x="10185400" y="5641340"/>
                  <a:pt x="10216515" y="5662295"/>
                </a:cubicBezTo>
                <a:cubicBezTo>
                  <a:pt x="10247630" y="5683250"/>
                  <a:pt x="10276840" y="5699125"/>
                  <a:pt x="10307955" y="5727700"/>
                </a:cubicBezTo>
                <a:cubicBezTo>
                  <a:pt x="10339070" y="5756275"/>
                  <a:pt x="10347325" y="5782945"/>
                  <a:pt x="10373360" y="5806440"/>
                </a:cubicBezTo>
                <a:cubicBezTo>
                  <a:pt x="10399395" y="5829935"/>
                  <a:pt x="10412095" y="5829300"/>
                  <a:pt x="10438130" y="5845175"/>
                </a:cubicBezTo>
                <a:cubicBezTo>
                  <a:pt x="10464165" y="5861050"/>
                  <a:pt x="10477500" y="5874385"/>
                  <a:pt x="10503535" y="5884545"/>
                </a:cubicBezTo>
                <a:cubicBezTo>
                  <a:pt x="10529570" y="5894705"/>
                  <a:pt x="10542905" y="5894705"/>
                  <a:pt x="10568940" y="5897245"/>
                </a:cubicBezTo>
                <a:cubicBezTo>
                  <a:pt x="10594975" y="5899785"/>
                  <a:pt x="10607675" y="5897245"/>
                  <a:pt x="10633710" y="5897245"/>
                </a:cubicBezTo>
                <a:cubicBezTo>
                  <a:pt x="10659745" y="5897245"/>
                  <a:pt x="10673080" y="5902325"/>
                  <a:pt x="10699115" y="5897245"/>
                </a:cubicBezTo>
                <a:cubicBezTo>
                  <a:pt x="10725150" y="5892165"/>
                  <a:pt x="10733405" y="5887085"/>
                  <a:pt x="10764520" y="5871210"/>
                </a:cubicBezTo>
                <a:cubicBezTo>
                  <a:pt x="10795635" y="5855335"/>
                  <a:pt x="10816590" y="5845175"/>
                  <a:pt x="10855960" y="5819140"/>
                </a:cubicBezTo>
                <a:cubicBezTo>
                  <a:pt x="10895330" y="5793105"/>
                  <a:pt x="10923905" y="5772150"/>
                  <a:pt x="10960100" y="5741035"/>
                </a:cubicBezTo>
                <a:cubicBezTo>
                  <a:pt x="10996295" y="5709920"/>
                  <a:pt x="11007090" y="5693410"/>
                  <a:pt x="11038205" y="5662295"/>
                </a:cubicBezTo>
                <a:cubicBezTo>
                  <a:pt x="11069320" y="5631180"/>
                  <a:pt x="11082655" y="5615305"/>
                  <a:pt x="11116945" y="5584190"/>
                </a:cubicBezTo>
                <a:cubicBezTo>
                  <a:pt x="11151235" y="5553075"/>
                  <a:pt x="11182350" y="5534660"/>
                  <a:pt x="11208385" y="5506085"/>
                </a:cubicBezTo>
                <a:cubicBezTo>
                  <a:pt x="11234420" y="5477510"/>
                  <a:pt x="11221085" y="5466715"/>
                  <a:pt x="11247120" y="5440680"/>
                </a:cubicBezTo>
                <a:cubicBezTo>
                  <a:pt x="11273155" y="5414645"/>
                  <a:pt x="11304905" y="5403850"/>
                  <a:pt x="11338560" y="5375275"/>
                </a:cubicBezTo>
                <a:cubicBezTo>
                  <a:pt x="11372215" y="5346700"/>
                  <a:pt x="11393170" y="5325745"/>
                  <a:pt x="11416665" y="5297170"/>
                </a:cubicBezTo>
                <a:cubicBezTo>
                  <a:pt x="11440160" y="5268595"/>
                  <a:pt x="11437620" y="5262880"/>
                  <a:pt x="11456035" y="5231765"/>
                </a:cubicBezTo>
                <a:cubicBezTo>
                  <a:pt x="11474450" y="5200650"/>
                  <a:pt x="11487150" y="5172075"/>
                  <a:pt x="11508105" y="5140960"/>
                </a:cubicBezTo>
                <a:cubicBezTo>
                  <a:pt x="11529060" y="5109845"/>
                  <a:pt x="11536680" y="5096510"/>
                  <a:pt x="11560175" y="5075555"/>
                </a:cubicBezTo>
                <a:cubicBezTo>
                  <a:pt x="11583670" y="5054600"/>
                  <a:pt x="11599545" y="5049520"/>
                  <a:pt x="11625580" y="5036185"/>
                </a:cubicBezTo>
                <a:cubicBezTo>
                  <a:pt x="11651615" y="5022850"/>
                  <a:pt x="11664950" y="5015230"/>
                  <a:pt x="11690985" y="5010150"/>
                </a:cubicBezTo>
                <a:cubicBezTo>
                  <a:pt x="11717020" y="5005070"/>
                  <a:pt x="11730355" y="5010150"/>
                  <a:pt x="11756390" y="5010150"/>
                </a:cubicBezTo>
                <a:cubicBezTo>
                  <a:pt x="11782425" y="5010150"/>
                  <a:pt x="11809730" y="5010150"/>
                  <a:pt x="11821160" y="5010150"/>
                </a:cubicBezTo>
              </a:path>
            </a:pathLst>
          </a:custGeom>
          <a:noFill/>
          <a:ln>
            <a:solidFill>
              <a:srgbClr val="E2C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流程图: 终止 6"/>
          <p:cNvSpPr/>
          <p:nvPr userDrawn="1"/>
        </p:nvSpPr>
        <p:spPr>
          <a:xfrm rot="16200000">
            <a:off x="719455" y="851535"/>
            <a:ext cx="652145" cy="287020"/>
          </a:xfrm>
          <a:prstGeom prst="flowChartTerminator">
            <a:avLst/>
          </a:prstGeom>
          <a:solidFill>
            <a:srgbClr val="E7C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终止 7"/>
          <p:cNvSpPr/>
          <p:nvPr userDrawn="1"/>
        </p:nvSpPr>
        <p:spPr>
          <a:xfrm rot="16200000">
            <a:off x="1123315" y="851535"/>
            <a:ext cx="652145" cy="287020"/>
          </a:xfrm>
          <a:prstGeom prst="flowChartTerminator">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rot="10800000" flipH="1">
            <a:off x="7207885" y="965835"/>
            <a:ext cx="4248150" cy="4638675"/>
          </a:xfrm>
          <a:prstGeom prst="rect">
            <a:avLst/>
          </a:prstGeom>
        </p:spPr>
      </p:pic>
      <p:sp>
        <p:nvSpPr>
          <p:cNvPr id="15" name="任意多边形 14"/>
          <p:cNvSpPr/>
          <p:nvPr userDrawn="1"/>
        </p:nvSpPr>
        <p:spPr>
          <a:xfrm rot="5700000">
            <a:off x="6071235" y="1881505"/>
            <a:ext cx="3041015" cy="3303905"/>
          </a:xfrm>
          <a:custGeom>
            <a:avLst/>
            <a:gdLst>
              <a:gd name="connsiteX0" fmla="*/ 0 w 4014"/>
              <a:gd name="connsiteY0" fmla="*/ 1325 h 3205"/>
              <a:gd name="connsiteX1" fmla="*/ 1953 w 4014"/>
              <a:gd name="connsiteY1" fmla="*/ 0 h 3205"/>
              <a:gd name="connsiteX2" fmla="*/ 3905 w 4014"/>
              <a:gd name="connsiteY2" fmla="*/ 1325 h 3205"/>
              <a:gd name="connsiteX3" fmla="*/ 1953 w 4014"/>
              <a:gd name="connsiteY3" fmla="*/ 2650 h 3205"/>
              <a:gd name="connsiteX4" fmla="*/ 0 w 4014"/>
              <a:gd name="connsiteY4" fmla="*/ 1325 h 3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 h="3205">
                <a:moveTo>
                  <a:pt x="0" y="1325"/>
                </a:moveTo>
                <a:cubicBezTo>
                  <a:pt x="0" y="593"/>
                  <a:pt x="874" y="0"/>
                  <a:pt x="1953" y="0"/>
                </a:cubicBezTo>
                <a:cubicBezTo>
                  <a:pt x="3031" y="0"/>
                  <a:pt x="4415" y="800"/>
                  <a:pt x="3905" y="1325"/>
                </a:cubicBezTo>
                <a:cubicBezTo>
                  <a:pt x="3555" y="1685"/>
                  <a:pt x="3741" y="1087"/>
                  <a:pt x="1953" y="2650"/>
                </a:cubicBezTo>
                <a:cubicBezTo>
                  <a:pt x="165" y="4213"/>
                  <a:pt x="0" y="2057"/>
                  <a:pt x="0" y="1325"/>
                </a:cubicBezTo>
                <a:close/>
              </a:path>
            </a:pathLst>
          </a:custGeom>
          <a:solidFill>
            <a:srgbClr val="F0E1C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任意多边形 11"/>
          <p:cNvSpPr/>
          <p:nvPr/>
        </p:nvSpPr>
        <p:spPr>
          <a:xfrm>
            <a:off x="197485" y="1595120"/>
            <a:ext cx="11951970" cy="4881245"/>
          </a:xfrm>
          <a:custGeom>
            <a:avLst/>
            <a:gdLst>
              <a:gd name="connisteX0" fmla="*/ 0 w 11951970"/>
              <a:gd name="connsiteY0" fmla="*/ 4462145 h 4881103"/>
              <a:gd name="connisteX1" fmla="*/ 65405 w 11951970"/>
              <a:gd name="connsiteY1" fmla="*/ 4501515 h 4881103"/>
              <a:gd name="connisteX2" fmla="*/ 156845 w 11951970"/>
              <a:gd name="connsiteY2" fmla="*/ 4527550 h 4881103"/>
              <a:gd name="connisteX3" fmla="*/ 234950 w 11951970"/>
              <a:gd name="connsiteY3" fmla="*/ 4540250 h 4881103"/>
              <a:gd name="connisteX4" fmla="*/ 300355 w 11951970"/>
              <a:gd name="connsiteY4" fmla="*/ 4540250 h 4881103"/>
              <a:gd name="connisteX5" fmla="*/ 391795 w 11951970"/>
              <a:gd name="connsiteY5" fmla="*/ 4553585 h 4881103"/>
              <a:gd name="connisteX6" fmla="*/ 495935 w 11951970"/>
              <a:gd name="connsiteY6" fmla="*/ 4553585 h 4881103"/>
              <a:gd name="connisteX7" fmla="*/ 600075 w 11951970"/>
              <a:gd name="connsiteY7" fmla="*/ 4553585 h 4881103"/>
              <a:gd name="connisteX8" fmla="*/ 730885 w 11951970"/>
              <a:gd name="connsiteY8" fmla="*/ 4553585 h 4881103"/>
              <a:gd name="connisteX9" fmla="*/ 822325 w 11951970"/>
              <a:gd name="connsiteY9" fmla="*/ 4553585 h 4881103"/>
              <a:gd name="connisteX10" fmla="*/ 887095 w 11951970"/>
              <a:gd name="connsiteY10" fmla="*/ 4527550 h 4881103"/>
              <a:gd name="connisteX11" fmla="*/ 926465 w 11951970"/>
              <a:gd name="connsiteY11" fmla="*/ 4462145 h 4881103"/>
              <a:gd name="connisteX12" fmla="*/ 965835 w 11951970"/>
              <a:gd name="connsiteY12" fmla="*/ 4370705 h 4881103"/>
              <a:gd name="connisteX13" fmla="*/ 1043940 w 11951970"/>
              <a:gd name="connsiteY13" fmla="*/ 4292600 h 4881103"/>
              <a:gd name="connisteX14" fmla="*/ 1069975 w 11951970"/>
              <a:gd name="connsiteY14" fmla="*/ 4214495 h 4881103"/>
              <a:gd name="connisteX15" fmla="*/ 1135380 w 11951970"/>
              <a:gd name="connsiteY15" fmla="*/ 4149090 h 4881103"/>
              <a:gd name="connisteX16" fmla="*/ 1148080 w 11951970"/>
              <a:gd name="connsiteY16" fmla="*/ 4083685 h 4881103"/>
              <a:gd name="connisteX17" fmla="*/ 1187450 w 11951970"/>
              <a:gd name="connsiteY17" fmla="*/ 3992245 h 4881103"/>
              <a:gd name="connisteX18" fmla="*/ 1213485 w 11951970"/>
              <a:gd name="connsiteY18" fmla="*/ 3927475 h 4881103"/>
              <a:gd name="connisteX19" fmla="*/ 1213485 w 11951970"/>
              <a:gd name="connsiteY19" fmla="*/ 3848735 h 4881103"/>
              <a:gd name="connisteX20" fmla="*/ 1226820 w 11951970"/>
              <a:gd name="connsiteY20" fmla="*/ 3770630 h 4881103"/>
              <a:gd name="connisteX21" fmla="*/ 1252855 w 11951970"/>
              <a:gd name="connsiteY21" fmla="*/ 3692525 h 4881103"/>
              <a:gd name="connisteX22" fmla="*/ 1278890 w 11951970"/>
              <a:gd name="connsiteY22" fmla="*/ 3627120 h 4881103"/>
              <a:gd name="connisteX23" fmla="*/ 1304925 w 11951970"/>
              <a:gd name="connsiteY23" fmla="*/ 3561715 h 4881103"/>
              <a:gd name="connisteX24" fmla="*/ 1330960 w 11951970"/>
              <a:gd name="connsiteY24" fmla="*/ 3483610 h 4881103"/>
              <a:gd name="connisteX25" fmla="*/ 1396365 w 11951970"/>
              <a:gd name="connsiteY25" fmla="*/ 3431540 h 4881103"/>
              <a:gd name="connisteX26" fmla="*/ 1461770 w 11951970"/>
              <a:gd name="connsiteY26" fmla="*/ 3379470 h 4881103"/>
              <a:gd name="connisteX27" fmla="*/ 1526540 w 11951970"/>
              <a:gd name="connsiteY27" fmla="*/ 3340100 h 4881103"/>
              <a:gd name="connisteX28" fmla="*/ 1591945 w 11951970"/>
              <a:gd name="connsiteY28" fmla="*/ 3300730 h 4881103"/>
              <a:gd name="connisteX29" fmla="*/ 1657350 w 11951970"/>
              <a:gd name="connsiteY29" fmla="*/ 3274695 h 4881103"/>
              <a:gd name="connisteX30" fmla="*/ 1735455 w 11951970"/>
              <a:gd name="connsiteY30" fmla="*/ 3248660 h 4881103"/>
              <a:gd name="connisteX31" fmla="*/ 1800860 w 11951970"/>
              <a:gd name="connsiteY31" fmla="*/ 3235960 h 4881103"/>
              <a:gd name="connisteX32" fmla="*/ 1866265 w 11951970"/>
              <a:gd name="connsiteY32" fmla="*/ 3235960 h 4881103"/>
              <a:gd name="connisteX33" fmla="*/ 1931035 w 11951970"/>
              <a:gd name="connsiteY33" fmla="*/ 3235960 h 4881103"/>
              <a:gd name="connisteX34" fmla="*/ 2022475 w 11951970"/>
              <a:gd name="connsiteY34" fmla="*/ 3274695 h 4881103"/>
              <a:gd name="connisteX35" fmla="*/ 2100580 w 11951970"/>
              <a:gd name="connsiteY35" fmla="*/ 3314065 h 4881103"/>
              <a:gd name="connisteX36" fmla="*/ 2165985 w 11951970"/>
              <a:gd name="connsiteY36" fmla="*/ 3392170 h 4881103"/>
              <a:gd name="connisteX37" fmla="*/ 2257425 w 11951970"/>
              <a:gd name="connsiteY37" fmla="*/ 3496945 h 4881103"/>
              <a:gd name="connisteX38" fmla="*/ 2322830 w 11951970"/>
              <a:gd name="connsiteY38" fmla="*/ 3575050 h 4881103"/>
              <a:gd name="connisteX39" fmla="*/ 2387600 w 11951970"/>
              <a:gd name="connsiteY39" fmla="*/ 3666490 h 4881103"/>
              <a:gd name="connisteX40" fmla="*/ 2426970 w 11951970"/>
              <a:gd name="connsiteY40" fmla="*/ 3731260 h 4881103"/>
              <a:gd name="connisteX41" fmla="*/ 2492375 w 11951970"/>
              <a:gd name="connsiteY41" fmla="*/ 3810000 h 4881103"/>
              <a:gd name="connisteX42" fmla="*/ 2531110 w 11951970"/>
              <a:gd name="connsiteY42" fmla="*/ 3874770 h 4881103"/>
              <a:gd name="connisteX43" fmla="*/ 2557780 w 11951970"/>
              <a:gd name="connsiteY43" fmla="*/ 3940175 h 4881103"/>
              <a:gd name="connisteX44" fmla="*/ 2609850 w 11951970"/>
              <a:gd name="connsiteY44" fmla="*/ 4005580 h 4881103"/>
              <a:gd name="connisteX45" fmla="*/ 2648585 w 11951970"/>
              <a:gd name="connsiteY45" fmla="*/ 4070985 h 4881103"/>
              <a:gd name="connisteX46" fmla="*/ 2713990 w 11951970"/>
              <a:gd name="connsiteY46" fmla="*/ 4149090 h 4881103"/>
              <a:gd name="connisteX47" fmla="*/ 2792095 w 11951970"/>
              <a:gd name="connsiteY47" fmla="*/ 4227195 h 4881103"/>
              <a:gd name="connisteX48" fmla="*/ 2896870 w 11951970"/>
              <a:gd name="connsiteY48" fmla="*/ 4318635 h 4881103"/>
              <a:gd name="connisteX49" fmla="*/ 2962275 w 11951970"/>
              <a:gd name="connsiteY49" fmla="*/ 4358005 h 4881103"/>
              <a:gd name="connisteX50" fmla="*/ 3092450 w 11951970"/>
              <a:gd name="connsiteY50" fmla="*/ 4449445 h 4881103"/>
              <a:gd name="connisteX51" fmla="*/ 3170555 w 11951970"/>
              <a:gd name="connsiteY51" fmla="*/ 4501515 h 4881103"/>
              <a:gd name="connisteX52" fmla="*/ 3249295 w 11951970"/>
              <a:gd name="connsiteY52" fmla="*/ 4527550 h 4881103"/>
              <a:gd name="connisteX53" fmla="*/ 3366770 w 11951970"/>
              <a:gd name="connsiteY53" fmla="*/ 4579620 h 4881103"/>
              <a:gd name="connisteX54" fmla="*/ 3444875 w 11951970"/>
              <a:gd name="connsiteY54" fmla="*/ 4618990 h 4881103"/>
              <a:gd name="connisteX55" fmla="*/ 3522980 w 11951970"/>
              <a:gd name="connsiteY55" fmla="*/ 4645025 h 4881103"/>
              <a:gd name="connisteX56" fmla="*/ 3588385 w 11951970"/>
              <a:gd name="connsiteY56" fmla="*/ 4657725 h 4881103"/>
              <a:gd name="connisteX57" fmla="*/ 3666490 w 11951970"/>
              <a:gd name="connsiteY57" fmla="*/ 4671060 h 4881103"/>
              <a:gd name="connisteX58" fmla="*/ 3757930 w 11951970"/>
              <a:gd name="connsiteY58" fmla="*/ 4683760 h 4881103"/>
              <a:gd name="connisteX59" fmla="*/ 3849370 w 11951970"/>
              <a:gd name="connsiteY59" fmla="*/ 4697095 h 4881103"/>
              <a:gd name="connisteX60" fmla="*/ 3940810 w 11951970"/>
              <a:gd name="connsiteY60" fmla="*/ 4697095 h 4881103"/>
              <a:gd name="connisteX61" fmla="*/ 4018915 w 11951970"/>
              <a:gd name="connsiteY61" fmla="*/ 4697095 h 4881103"/>
              <a:gd name="connisteX62" fmla="*/ 4084320 w 11951970"/>
              <a:gd name="connsiteY62" fmla="*/ 4697095 h 4881103"/>
              <a:gd name="connisteX63" fmla="*/ 4162425 w 11951970"/>
              <a:gd name="connsiteY63" fmla="*/ 4697095 h 4881103"/>
              <a:gd name="connisteX64" fmla="*/ 4240530 w 11951970"/>
              <a:gd name="connsiteY64" fmla="*/ 4683760 h 4881103"/>
              <a:gd name="connisteX65" fmla="*/ 4331970 w 11951970"/>
              <a:gd name="connsiteY65" fmla="*/ 4657725 h 4881103"/>
              <a:gd name="connisteX66" fmla="*/ 4423410 w 11951970"/>
              <a:gd name="connsiteY66" fmla="*/ 4631690 h 4881103"/>
              <a:gd name="connisteX67" fmla="*/ 4514850 w 11951970"/>
              <a:gd name="connsiteY67" fmla="*/ 4605655 h 4881103"/>
              <a:gd name="connisteX68" fmla="*/ 4579620 w 11951970"/>
              <a:gd name="connsiteY68" fmla="*/ 4579620 h 4881103"/>
              <a:gd name="connisteX69" fmla="*/ 4645025 w 11951970"/>
              <a:gd name="connsiteY69" fmla="*/ 4553585 h 4881103"/>
              <a:gd name="connisteX70" fmla="*/ 4723765 w 11951970"/>
              <a:gd name="connsiteY70" fmla="*/ 4514215 h 4881103"/>
              <a:gd name="connisteX71" fmla="*/ 4775835 w 11951970"/>
              <a:gd name="connsiteY71" fmla="*/ 4449445 h 4881103"/>
              <a:gd name="connisteX72" fmla="*/ 4775835 w 11951970"/>
              <a:gd name="connsiteY72" fmla="*/ 4384040 h 4881103"/>
              <a:gd name="connisteX73" fmla="*/ 4671060 w 11951970"/>
              <a:gd name="connsiteY73" fmla="*/ 4292600 h 4881103"/>
              <a:gd name="connisteX74" fmla="*/ 4579620 w 11951970"/>
              <a:gd name="connsiteY74" fmla="*/ 4253230 h 4881103"/>
              <a:gd name="connisteX75" fmla="*/ 4501515 w 11951970"/>
              <a:gd name="connsiteY75" fmla="*/ 4201160 h 4881103"/>
              <a:gd name="connisteX76" fmla="*/ 4423410 w 11951970"/>
              <a:gd name="connsiteY76" fmla="*/ 4175125 h 4881103"/>
              <a:gd name="connisteX77" fmla="*/ 4345305 w 11951970"/>
              <a:gd name="connsiteY77" fmla="*/ 4135755 h 4881103"/>
              <a:gd name="connisteX78" fmla="*/ 4253865 w 11951970"/>
              <a:gd name="connsiteY78" fmla="*/ 4123055 h 4881103"/>
              <a:gd name="connisteX79" fmla="*/ 4188460 w 11951970"/>
              <a:gd name="connsiteY79" fmla="*/ 4097020 h 4881103"/>
              <a:gd name="connisteX80" fmla="*/ 4110355 w 11951970"/>
              <a:gd name="connsiteY80" fmla="*/ 4097020 h 4881103"/>
              <a:gd name="connisteX81" fmla="*/ 4044950 w 11951970"/>
              <a:gd name="connsiteY81" fmla="*/ 4097020 h 4881103"/>
              <a:gd name="connisteX82" fmla="*/ 3966845 w 11951970"/>
              <a:gd name="connsiteY82" fmla="*/ 4083685 h 4881103"/>
              <a:gd name="connisteX83" fmla="*/ 3901440 w 11951970"/>
              <a:gd name="connsiteY83" fmla="*/ 4083685 h 4881103"/>
              <a:gd name="connisteX84" fmla="*/ 3836035 w 11951970"/>
              <a:gd name="connsiteY84" fmla="*/ 4135755 h 4881103"/>
              <a:gd name="connisteX85" fmla="*/ 3771265 w 11951970"/>
              <a:gd name="connsiteY85" fmla="*/ 4188460 h 4881103"/>
              <a:gd name="connisteX86" fmla="*/ 3744595 w 11951970"/>
              <a:gd name="connsiteY86" fmla="*/ 4253230 h 4881103"/>
              <a:gd name="connisteX87" fmla="*/ 3705860 w 11951970"/>
              <a:gd name="connsiteY87" fmla="*/ 4331970 h 4881103"/>
              <a:gd name="connisteX88" fmla="*/ 3692525 w 11951970"/>
              <a:gd name="connsiteY88" fmla="*/ 4410075 h 4881103"/>
              <a:gd name="connisteX89" fmla="*/ 3692525 w 11951970"/>
              <a:gd name="connsiteY89" fmla="*/ 4475480 h 4881103"/>
              <a:gd name="connisteX90" fmla="*/ 3731895 w 11951970"/>
              <a:gd name="connsiteY90" fmla="*/ 4540250 h 4881103"/>
              <a:gd name="connisteX91" fmla="*/ 3810000 w 11951970"/>
              <a:gd name="connsiteY91" fmla="*/ 4605655 h 4881103"/>
              <a:gd name="connisteX92" fmla="*/ 3875405 w 11951970"/>
              <a:gd name="connsiteY92" fmla="*/ 4645025 h 4881103"/>
              <a:gd name="connisteX93" fmla="*/ 3979545 w 11951970"/>
              <a:gd name="connsiteY93" fmla="*/ 4697095 h 4881103"/>
              <a:gd name="connisteX94" fmla="*/ 4070985 w 11951970"/>
              <a:gd name="connsiteY94" fmla="*/ 4736465 h 4881103"/>
              <a:gd name="connisteX95" fmla="*/ 4149090 w 11951970"/>
              <a:gd name="connsiteY95" fmla="*/ 4775200 h 4881103"/>
              <a:gd name="connisteX96" fmla="*/ 4240530 w 11951970"/>
              <a:gd name="connsiteY96" fmla="*/ 4788535 h 4881103"/>
              <a:gd name="connisteX97" fmla="*/ 4331970 w 11951970"/>
              <a:gd name="connsiteY97" fmla="*/ 4814570 h 4881103"/>
              <a:gd name="connisteX98" fmla="*/ 4410075 w 11951970"/>
              <a:gd name="connsiteY98" fmla="*/ 4827270 h 4881103"/>
              <a:gd name="connisteX99" fmla="*/ 4514850 w 11951970"/>
              <a:gd name="connsiteY99" fmla="*/ 4853940 h 4881103"/>
              <a:gd name="connisteX100" fmla="*/ 4592955 w 11951970"/>
              <a:gd name="connsiteY100" fmla="*/ 4866640 h 4881103"/>
              <a:gd name="connisteX101" fmla="*/ 4671060 w 11951970"/>
              <a:gd name="connsiteY101" fmla="*/ 4866640 h 4881103"/>
              <a:gd name="connisteX102" fmla="*/ 4762500 w 11951970"/>
              <a:gd name="connsiteY102" fmla="*/ 4879975 h 4881103"/>
              <a:gd name="connisteX103" fmla="*/ 4840605 w 11951970"/>
              <a:gd name="connsiteY103" fmla="*/ 4879975 h 4881103"/>
              <a:gd name="connisteX104" fmla="*/ 4919345 w 11951970"/>
              <a:gd name="connsiteY104" fmla="*/ 4879975 h 4881103"/>
              <a:gd name="connisteX105" fmla="*/ 4997450 w 11951970"/>
              <a:gd name="connsiteY105" fmla="*/ 4879975 h 4881103"/>
              <a:gd name="connisteX106" fmla="*/ 5062855 w 11951970"/>
              <a:gd name="connsiteY106" fmla="*/ 4879975 h 4881103"/>
              <a:gd name="connisteX107" fmla="*/ 5166995 w 11951970"/>
              <a:gd name="connsiteY107" fmla="*/ 4879975 h 4881103"/>
              <a:gd name="connisteX108" fmla="*/ 5310505 w 11951970"/>
              <a:gd name="connsiteY108" fmla="*/ 4866640 h 4881103"/>
              <a:gd name="connisteX109" fmla="*/ 5401945 w 11951970"/>
              <a:gd name="connsiteY109" fmla="*/ 4853940 h 4881103"/>
              <a:gd name="connisteX110" fmla="*/ 5480050 w 11951970"/>
              <a:gd name="connsiteY110" fmla="*/ 4827270 h 4881103"/>
              <a:gd name="connisteX111" fmla="*/ 5558790 w 11951970"/>
              <a:gd name="connsiteY111" fmla="*/ 4814570 h 4881103"/>
              <a:gd name="connisteX112" fmla="*/ 5636895 w 11951970"/>
              <a:gd name="connsiteY112" fmla="*/ 4788535 h 4881103"/>
              <a:gd name="connisteX113" fmla="*/ 5715000 w 11951970"/>
              <a:gd name="connsiteY113" fmla="*/ 4762500 h 4881103"/>
              <a:gd name="connisteX114" fmla="*/ 5780405 w 11951970"/>
              <a:gd name="connsiteY114" fmla="*/ 4736465 h 4881103"/>
              <a:gd name="connisteX115" fmla="*/ 5871845 w 11951970"/>
              <a:gd name="connsiteY115" fmla="*/ 4697095 h 4881103"/>
              <a:gd name="connisteX116" fmla="*/ 5949950 w 11951970"/>
              <a:gd name="connsiteY116" fmla="*/ 4671060 h 4881103"/>
              <a:gd name="connisteX117" fmla="*/ 6015355 w 11951970"/>
              <a:gd name="connsiteY117" fmla="*/ 4631690 h 4881103"/>
              <a:gd name="connisteX118" fmla="*/ 6106795 w 11951970"/>
              <a:gd name="connsiteY118" fmla="*/ 4592955 h 4881103"/>
              <a:gd name="connisteX119" fmla="*/ 6171565 w 11951970"/>
              <a:gd name="connsiteY119" fmla="*/ 4553585 h 4881103"/>
              <a:gd name="connisteX120" fmla="*/ 6250305 w 11951970"/>
              <a:gd name="connsiteY120" fmla="*/ 4475480 h 4881103"/>
              <a:gd name="connisteX121" fmla="*/ 6276340 w 11951970"/>
              <a:gd name="connsiteY121" fmla="*/ 4396740 h 4881103"/>
              <a:gd name="connisteX122" fmla="*/ 6263005 w 11951970"/>
              <a:gd name="connsiteY122" fmla="*/ 4305935 h 4881103"/>
              <a:gd name="connisteX123" fmla="*/ 6250305 w 11951970"/>
              <a:gd name="connsiteY123" fmla="*/ 4240530 h 4881103"/>
              <a:gd name="connisteX124" fmla="*/ 6224270 w 11951970"/>
              <a:gd name="connsiteY124" fmla="*/ 4161790 h 4881103"/>
              <a:gd name="connisteX125" fmla="*/ 6210935 w 11951970"/>
              <a:gd name="connsiteY125" fmla="*/ 4070985 h 4881103"/>
              <a:gd name="connisteX126" fmla="*/ 6210935 w 11951970"/>
              <a:gd name="connsiteY126" fmla="*/ 4005580 h 4881103"/>
              <a:gd name="connisteX127" fmla="*/ 6250305 w 11951970"/>
              <a:gd name="connsiteY127" fmla="*/ 3927475 h 4881103"/>
              <a:gd name="connisteX128" fmla="*/ 6302375 w 11951970"/>
              <a:gd name="connsiteY128" fmla="*/ 3862070 h 4881103"/>
              <a:gd name="connisteX129" fmla="*/ 6367780 w 11951970"/>
              <a:gd name="connsiteY129" fmla="*/ 3810000 h 4881103"/>
              <a:gd name="connisteX130" fmla="*/ 6445885 w 11951970"/>
              <a:gd name="connsiteY130" fmla="*/ 3770630 h 4881103"/>
              <a:gd name="connisteX131" fmla="*/ 6511290 w 11951970"/>
              <a:gd name="connsiteY131" fmla="*/ 3744595 h 4881103"/>
              <a:gd name="connisteX132" fmla="*/ 6589395 w 11951970"/>
              <a:gd name="connsiteY132" fmla="*/ 3731260 h 4881103"/>
              <a:gd name="connisteX133" fmla="*/ 6667500 w 11951970"/>
              <a:gd name="connsiteY133" fmla="*/ 3718560 h 4881103"/>
              <a:gd name="connisteX134" fmla="*/ 6732905 w 11951970"/>
              <a:gd name="connsiteY134" fmla="*/ 3718560 h 4881103"/>
              <a:gd name="connisteX135" fmla="*/ 6798310 w 11951970"/>
              <a:gd name="connsiteY135" fmla="*/ 3718560 h 4881103"/>
              <a:gd name="connisteX136" fmla="*/ 6876415 w 11951970"/>
              <a:gd name="connsiteY136" fmla="*/ 3744595 h 4881103"/>
              <a:gd name="connisteX137" fmla="*/ 6941820 w 11951970"/>
              <a:gd name="connsiteY137" fmla="*/ 3770630 h 4881103"/>
              <a:gd name="connisteX138" fmla="*/ 7006590 w 11951970"/>
              <a:gd name="connsiteY138" fmla="*/ 3796665 h 4881103"/>
              <a:gd name="connisteX139" fmla="*/ 7071995 w 11951970"/>
              <a:gd name="connsiteY139" fmla="*/ 3822700 h 4881103"/>
              <a:gd name="connisteX140" fmla="*/ 7137400 w 11951970"/>
              <a:gd name="connsiteY140" fmla="*/ 3862070 h 4881103"/>
              <a:gd name="connisteX141" fmla="*/ 7189470 w 11951970"/>
              <a:gd name="connsiteY141" fmla="*/ 3927475 h 4881103"/>
              <a:gd name="connisteX142" fmla="*/ 7254875 w 11951970"/>
              <a:gd name="connsiteY142" fmla="*/ 4005580 h 4881103"/>
              <a:gd name="connisteX143" fmla="*/ 7306945 w 11951970"/>
              <a:gd name="connsiteY143" fmla="*/ 4070985 h 4881103"/>
              <a:gd name="connisteX144" fmla="*/ 7372350 w 11951970"/>
              <a:gd name="connsiteY144" fmla="*/ 4123055 h 4881103"/>
              <a:gd name="connisteX145" fmla="*/ 7424420 w 11951970"/>
              <a:gd name="connsiteY145" fmla="*/ 4188460 h 4881103"/>
              <a:gd name="connisteX146" fmla="*/ 7489825 w 11951970"/>
              <a:gd name="connsiteY146" fmla="*/ 4227195 h 4881103"/>
              <a:gd name="connisteX147" fmla="*/ 7554595 w 11951970"/>
              <a:gd name="connsiteY147" fmla="*/ 4279265 h 4881103"/>
              <a:gd name="connisteX148" fmla="*/ 7620000 w 11951970"/>
              <a:gd name="connsiteY148" fmla="*/ 4331970 h 4881103"/>
              <a:gd name="connisteX149" fmla="*/ 7724775 w 11951970"/>
              <a:gd name="connsiteY149" fmla="*/ 4396740 h 4881103"/>
              <a:gd name="connisteX150" fmla="*/ 7789545 w 11951970"/>
              <a:gd name="connsiteY150" fmla="*/ 4410075 h 4881103"/>
              <a:gd name="connisteX151" fmla="*/ 7894320 w 11951970"/>
              <a:gd name="connsiteY151" fmla="*/ 4449445 h 4881103"/>
              <a:gd name="connisteX152" fmla="*/ 7972425 w 11951970"/>
              <a:gd name="connsiteY152" fmla="*/ 4501515 h 4881103"/>
              <a:gd name="connisteX153" fmla="*/ 8063865 w 11951970"/>
              <a:gd name="connsiteY153" fmla="*/ 4514215 h 4881103"/>
              <a:gd name="connisteX154" fmla="*/ 8155305 w 11951970"/>
              <a:gd name="connsiteY154" fmla="*/ 4553585 h 4881103"/>
              <a:gd name="connisteX155" fmla="*/ 8220075 w 11951970"/>
              <a:gd name="connsiteY155" fmla="*/ 4553585 h 4881103"/>
              <a:gd name="connisteX156" fmla="*/ 8298815 w 11951970"/>
              <a:gd name="connsiteY156" fmla="*/ 4553585 h 4881103"/>
              <a:gd name="connisteX157" fmla="*/ 8389620 w 11951970"/>
              <a:gd name="connsiteY157" fmla="*/ 4566285 h 4881103"/>
              <a:gd name="connisteX158" fmla="*/ 8455025 w 11951970"/>
              <a:gd name="connsiteY158" fmla="*/ 4566285 h 4881103"/>
              <a:gd name="connisteX159" fmla="*/ 8520430 w 11951970"/>
              <a:gd name="connsiteY159" fmla="*/ 4579620 h 4881103"/>
              <a:gd name="connisteX160" fmla="*/ 8585835 w 11951970"/>
              <a:gd name="connsiteY160" fmla="*/ 4579620 h 4881103"/>
              <a:gd name="connisteX161" fmla="*/ 8663940 w 11951970"/>
              <a:gd name="connsiteY161" fmla="*/ 4592955 h 4881103"/>
              <a:gd name="connisteX162" fmla="*/ 8729345 w 11951970"/>
              <a:gd name="connsiteY162" fmla="*/ 4592955 h 4881103"/>
              <a:gd name="connisteX163" fmla="*/ 8794115 w 11951970"/>
              <a:gd name="connsiteY163" fmla="*/ 4579620 h 4881103"/>
              <a:gd name="connisteX164" fmla="*/ 8859520 w 11951970"/>
              <a:gd name="connsiteY164" fmla="*/ 4553585 h 4881103"/>
              <a:gd name="connisteX165" fmla="*/ 8950960 w 11951970"/>
              <a:gd name="connsiteY165" fmla="*/ 4501515 h 4881103"/>
              <a:gd name="connisteX166" fmla="*/ 9029065 w 11951970"/>
              <a:gd name="connsiteY166" fmla="*/ 4436110 h 4881103"/>
              <a:gd name="connisteX167" fmla="*/ 9094470 w 11951970"/>
              <a:gd name="connsiteY167" fmla="*/ 4358005 h 4881103"/>
              <a:gd name="connisteX168" fmla="*/ 9159875 w 11951970"/>
              <a:gd name="connsiteY168" fmla="*/ 4305935 h 4881103"/>
              <a:gd name="connisteX169" fmla="*/ 9185910 w 11951970"/>
              <a:gd name="connsiteY169" fmla="*/ 4240530 h 4881103"/>
              <a:gd name="connisteX170" fmla="*/ 9211945 w 11951970"/>
              <a:gd name="connsiteY170" fmla="*/ 4161790 h 4881103"/>
              <a:gd name="connisteX171" fmla="*/ 9225280 w 11951970"/>
              <a:gd name="connsiteY171" fmla="*/ 4070985 h 4881103"/>
              <a:gd name="connisteX172" fmla="*/ 9225280 w 11951970"/>
              <a:gd name="connsiteY172" fmla="*/ 4005580 h 4881103"/>
              <a:gd name="connisteX173" fmla="*/ 9225280 w 11951970"/>
              <a:gd name="connsiteY173" fmla="*/ 3940175 h 4881103"/>
              <a:gd name="connisteX174" fmla="*/ 9225280 w 11951970"/>
              <a:gd name="connsiteY174" fmla="*/ 3848735 h 4881103"/>
              <a:gd name="connisteX175" fmla="*/ 9225280 w 11951970"/>
              <a:gd name="connsiteY175" fmla="*/ 3770630 h 4881103"/>
              <a:gd name="connisteX176" fmla="*/ 9225280 w 11951970"/>
              <a:gd name="connsiteY176" fmla="*/ 3705225 h 4881103"/>
              <a:gd name="connisteX177" fmla="*/ 9225280 w 11951970"/>
              <a:gd name="connsiteY177" fmla="*/ 3640455 h 4881103"/>
              <a:gd name="connisteX178" fmla="*/ 9225280 w 11951970"/>
              <a:gd name="connsiteY178" fmla="*/ 3561715 h 4881103"/>
              <a:gd name="connisteX179" fmla="*/ 9225280 w 11951970"/>
              <a:gd name="connsiteY179" fmla="*/ 3483610 h 4881103"/>
              <a:gd name="connisteX180" fmla="*/ 9225280 w 11951970"/>
              <a:gd name="connsiteY180" fmla="*/ 3418205 h 4881103"/>
              <a:gd name="connisteX181" fmla="*/ 9225280 w 11951970"/>
              <a:gd name="connsiteY181" fmla="*/ 3353435 h 4881103"/>
              <a:gd name="connisteX182" fmla="*/ 9251315 w 11951970"/>
              <a:gd name="connsiteY182" fmla="*/ 3288030 h 4881103"/>
              <a:gd name="connisteX183" fmla="*/ 9264015 w 11951970"/>
              <a:gd name="connsiteY183" fmla="*/ 3222625 h 4881103"/>
              <a:gd name="connisteX184" fmla="*/ 9277350 w 11951970"/>
              <a:gd name="connsiteY184" fmla="*/ 3144520 h 4881103"/>
              <a:gd name="connisteX185" fmla="*/ 9290050 w 11951970"/>
              <a:gd name="connsiteY185" fmla="*/ 3079115 h 4881103"/>
              <a:gd name="connisteX186" fmla="*/ 9316085 w 11951970"/>
              <a:gd name="connsiteY186" fmla="*/ 3013710 h 4881103"/>
              <a:gd name="connisteX187" fmla="*/ 9329420 w 11951970"/>
              <a:gd name="connsiteY187" fmla="*/ 2948940 h 4881103"/>
              <a:gd name="connisteX188" fmla="*/ 9368790 w 11951970"/>
              <a:gd name="connsiteY188" fmla="*/ 2883535 h 4881103"/>
              <a:gd name="connisteX189" fmla="*/ 9394825 w 11951970"/>
              <a:gd name="connsiteY189" fmla="*/ 2818130 h 4881103"/>
              <a:gd name="connisteX190" fmla="*/ 9446895 w 11951970"/>
              <a:gd name="connsiteY190" fmla="*/ 2726690 h 4881103"/>
              <a:gd name="connisteX191" fmla="*/ 9459595 w 11951970"/>
              <a:gd name="connsiteY191" fmla="*/ 2661285 h 4881103"/>
              <a:gd name="connisteX192" fmla="*/ 9486265 w 11951970"/>
              <a:gd name="connsiteY192" fmla="*/ 2583180 h 4881103"/>
              <a:gd name="connisteX193" fmla="*/ 9498965 w 11951970"/>
              <a:gd name="connsiteY193" fmla="*/ 2505075 h 4881103"/>
              <a:gd name="connisteX194" fmla="*/ 9512300 w 11951970"/>
              <a:gd name="connsiteY194" fmla="*/ 2413635 h 4881103"/>
              <a:gd name="connisteX195" fmla="*/ 9512300 w 11951970"/>
              <a:gd name="connsiteY195" fmla="*/ 2335530 h 4881103"/>
              <a:gd name="connisteX196" fmla="*/ 9498965 w 11951970"/>
              <a:gd name="connsiteY196" fmla="*/ 2244090 h 4881103"/>
              <a:gd name="connisteX197" fmla="*/ 9472930 w 11951970"/>
              <a:gd name="connsiteY197" fmla="*/ 2178685 h 4881103"/>
              <a:gd name="connisteX198" fmla="*/ 9459595 w 11951970"/>
              <a:gd name="connsiteY198" fmla="*/ 2113280 h 4881103"/>
              <a:gd name="connisteX199" fmla="*/ 9446895 w 11951970"/>
              <a:gd name="connsiteY199" fmla="*/ 2048510 h 4881103"/>
              <a:gd name="connisteX200" fmla="*/ 9420860 w 11951970"/>
              <a:gd name="connsiteY200" fmla="*/ 1931035 h 4881103"/>
              <a:gd name="connisteX201" fmla="*/ 9394825 w 11951970"/>
              <a:gd name="connsiteY201" fmla="*/ 1852930 h 4881103"/>
              <a:gd name="connisteX202" fmla="*/ 9368790 w 11951970"/>
              <a:gd name="connsiteY202" fmla="*/ 1761490 h 4881103"/>
              <a:gd name="connisteX203" fmla="*/ 9342120 w 11951970"/>
              <a:gd name="connsiteY203" fmla="*/ 1682750 h 4881103"/>
              <a:gd name="connisteX204" fmla="*/ 9290050 w 11951970"/>
              <a:gd name="connsiteY204" fmla="*/ 1578610 h 4881103"/>
              <a:gd name="connisteX205" fmla="*/ 9225280 w 11951970"/>
              <a:gd name="connsiteY205" fmla="*/ 1500505 h 4881103"/>
              <a:gd name="connisteX206" fmla="*/ 9159875 w 11951970"/>
              <a:gd name="connsiteY206" fmla="*/ 1435100 h 4881103"/>
              <a:gd name="connisteX207" fmla="*/ 9107805 w 11951970"/>
              <a:gd name="connsiteY207" fmla="*/ 1356995 h 4881103"/>
              <a:gd name="connisteX208" fmla="*/ 9068435 w 11951970"/>
              <a:gd name="connsiteY208" fmla="*/ 1278255 h 4881103"/>
              <a:gd name="connisteX209" fmla="*/ 9068435 w 11951970"/>
              <a:gd name="connsiteY209" fmla="*/ 1213485 h 4881103"/>
              <a:gd name="connisteX210" fmla="*/ 9107805 w 11951970"/>
              <a:gd name="connsiteY210" fmla="*/ 1134745 h 4881103"/>
              <a:gd name="connisteX211" fmla="*/ 9172575 w 11951970"/>
              <a:gd name="connsiteY211" fmla="*/ 1030605 h 4881103"/>
              <a:gd name="connisteX212" fmla="*/ 9237980 w 11951970"/>
              <a:gd name="connsiteY212" fmla="*/ 926465 h 4881103"/>
              <a:gd name="connisteX213" fmla="*/ 9316085 w 11951970"/>
              <a:gd name="connsiteY213" fmla="*/ 873760 h 4881103"/>
              <a:gd name="connisteX214" fmla="*/ 9368790 w 11951970"/>
              <a:gd name="connsiteY214" fmla="*/ 808990 h 4881103"/>
              <a:gd name="connisteX215" fmla="*/ 9420860 w 11951970"/>
              <a:gd name="connsiteY215" fmla="*/ 743585 h 4881103"/>
              <a:gd name="connisteX216" fmla="*/ 9512300 w 11951970"/>
              <a:gd name="connsiteY216" fmla="*/ 639445 h 4881103"/>
              <a:gd name="connisteX217" fmla="*/ 9590405 w 11951970"/>
              <a:gd name="connsiteY217" fmla="*/ 548005 h 4881103"/>
              <a:gd name="connisteX218" fmla="*/ 9668510 w 11951970"/>
              <a:gd name="connsiteY218" fmla="*/ 495935 h 4881103"/>
              <a:gd name="connisteX219" fmla="*/ 9746615 w 11951970"/>
              <a:gd name="connsiteY219" fmla="*/ 443230 h 4881103"/>
              <a:gd name="connisteX220" fmla="*/ 9825355 w 11951970"/>
              <a:gd name="connsiteY220" fmla="*/ 391160 h 4881103"/>
              <a:gd name="connisteX221" fmla="*/ 9929495 w 11951970"/>
              <a:gd name="connsiteY221" fmla="*/ 365125 h 4881103"/>
              <a:gd name="connisteX222" fmla="*/ 9994900 w 11951970"/>
              <a:gd name="connsiteY222" fmla="*/ 351790 h 4881103"/>
              <a:gd name="connisteX223" fmla="*/ 10086340 w 11951970"/>
              <a:gd name="connsiteY223" fmla="*/ 325755 h 4881103"/>
              <a:gd name="connisteX224" fmla="*/ 10164445 w 11951970"/>
              <a:gd name="connsiteY224" fmla="*/ 287020 h 4881103"/>
              <a:gd name="connisteX225" fmla="*/ 10229850 w 11951970"/>
              <a:gd name="connsiteY225" fmla="*/ 247650 h 4881103"/>
              <a:gd name="connisteX226" fmla="*/ 10294620 w 11951970"/>
              <a:gd name="connsiteY226" fmla="*/ 221615 h 4881103"/>
              <a:gd name="connisteX227" fmla="*/ 10360025 w 11951970"/>
              <a:gd name="connsiteY227" fmla="*/ 182245 h 4881103"/>
              <a:gd name="connisteX228" fmla="*/ 10425430 w 11951970"/>
              <a:gd name="connsiteY228" fmla="*/ 143510 h 4881103"/>
              <a:gd name="connisteX229" fmla="*/ 10503535 w 11951970"/>
              <a:gd name="connsiteY229" fmla="*/ 104140 h 4881103"/>
              <a:gd name="connisteX230" fmla="*/ 10582275 w 11951970"/>
              <a:gd name="connsiteY230" fmla="*/ 78105 h 4881103"/>
              <a:gd name="connisteX231" fmla="*/ 10647045 w 11951970"/>
              <a:gd name="connsiteY231" fmla="*/ 52070 h 4881103"/>
              <a:gd name="connisteX232" fmla="*/ 10725785 w 11951970"/>
              <a:gd name="connsiteY232" fmla="*/ 38735 h 4881103"/>
              <a:gd name="connisteX233" fmla="*/ 10803890 w 11951970"/>
              <a:gd name="connsiteY233" fmla="*/ 26035 h 4881103"/>
              <a:gd name="connisteX234" fmla="*/ 10869295 w 11951970"/>
              <a:gd name="connsiteY234" fmla="*/ 26035 h 4881103"/>
              <a:gd name="connisteX235" fmla="*/ 10934065 w 11951970"/>
              <a:gd name="connsiteY235" fmla="*/ 52070 h 4881103"/>
              <a:gd name="connisteX236" fmla="*/ 11012805 w 11951970"/>
              <a:gd name="connsiteY236" fmla="*/ 78105 h 4881103"/>
              <a:gd name="connisteX237" fmla="*/ 11090910 w 11951970"/>
              <a:gd name="connsiteY237" fmla="*/ 117475 h 4881103"/>
              <a:gd name="connisteX238" fmla="*/ 11156315 w 11951970"/>
              <a:gd name="connsiteY238" fmla="*/ 130175 h 4881103"/>
              <a:gd name="connisteX239" fmla="*/ 11221085 w 11951970"/>
              <a:gd name="connsiteY239" fmla="*/ 143510 h 4881103"/>
              <a:gd name="connisteX240" fmla="*/ 11312525 w 11951970"/>
              <a:gd name="connsiteY240" fmla="*/ 143510 h 4881103"/>
              <a:gd name="connisteX241" fmla="*/ 11403965 w 11951970"/>
              <a:gd name="connsiteY241" fmla="*/ 143510 h 4881103"/>
              <a:gd name="connisteX242" fmla="*/ 11495405 w 11951970"/>
              <a:gd name="connsiteY242" fmla="*/ 156210 h 4881103"/>
              <a:gd name="connisteX243" fmla="*/ 11560810 w 11951970"/>
              <a:gd name="connsiteY243" fmla="*/ 156210 h 4881103"/>
              <a:gd name="connisteX244" fmla="*/ 11638915 w 11951970"/>
              <a:gd name="connsiteY244" fmla="*/ 156210 h 4881103"/>
              <a:gd name="connisteX245" fmla="*/ 11704320 w 11951970"/>
              <a:gd name="connsiteY245" fmla="*/ 156210 h 4881103"/>
              <a:gd name="connisteX246" fmla="*/ 11769090 w 11951970"/>
              <a:gd name="connsiteY246" fmla="*/ 130175 h 4881103"/>
              <a:gd name="connisteX247" fmla="*/ 11834495 w 11951970"/>
              <a:gd name="connsiteY247" fmla="*/ 104140 h 4881103"/>
              <a:gd name="connisteX248" fmla="*/ 11886565 w 11951970"/>
              <a:gd name="connsiteY248" fmla="*/ 38735 h 4881103"/>
              <a:gd name="connisteX249" fmla="*/ 11951970 w 11951970"/>
              <a:gd name="connsiteY249" fmla="*/ 0 h 488110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 ang="0">
                <a:pos x="connisteX165" y="connsiteY165"/>
              </a:cxn>
              <a:cxn ang="0">
                <a:pos x="connisteX166" y="connsiteY166"/>
              </a:cxn>
              <a:cxn ang="0">
                <a:pos x="connisteX167" y="connsiteY167"/>
              </a:cxn>
              <a:cxn ang="0">
                <a:pos x="connisteX168" y="connsiteY168"/>
              </a:cxn>
              <a:cxn ang="0">
                <a:pos x="connisteX169" y="connsiteY169"/>
              </a:cxn>
              <a:cxn ang="0">
                <a:pos x="connisteX170" y="connsiteY170"/>
              </a:cxn>
              <a:cxn ang="0">
                <a:pos x="connisteX171" y="connsiteY171"/>
              </a:cxn>
              <a:cxn ang="0">
                <a:pos x="connisteX172" y="connsiteY172"/>
              </a:cxn>
              <a:cxn ang="0">
                <a:pos x="connisteX173" y="connsiteY173"/>
              </a:cxn>
              <a:cxn ang="0">
                <a:pos x="connisteX174" y="connsiteY174"/>
              </a:cxn>
              <a:cxn ang="0">
                <a:pos x="connisteX175" y="connsiteY175"/>
              </a:cxn>
              <a:cxn ang="0">
                <a:pos x="connisteX176" y="connsiteY176"/>
              </a:cxn>
              <a:cxn ang="0">
                <a:pos x="connisteX177" y="connsiteY177"/>
              </a:cxn>
              <a:cxn ang="0">
                <a:pos x="connisteX178" y="connsiteY178"/>
              </a:cxn>
              <a:cxn ang="0">
                <a:pos x="connisteX179" y="connsiteY179"/>
              </a:cxn>
              <a:cxn ang="0">
                <a:pos x="connisteX180" y="connsiteY180"/>
              </a:cxn>
              <a:cxn ang="0">
                <a:pos x="connisteX181" y="connsiteY181"/>
              </a:cxn>
              <a:cxn ang="0">
                <a:pos x="connisteX182" y="connsiteY182"/>
              </a:cxn>
              <a:cxn ang="0">
                <a:pos x="connisteX183" y="connsiteY183"/>
              </a:cxn>
              <a:cxn ang="0">
                <a:pos x="connisteX184" y="connsiteY184"/>
              </a:cxn>
              <a:cxn ang="0">
                <a:pos x="connisteX185" y="connsiteY185"/>
              </a:cxn>
              <a:cxn ang="0">
                <a:pos x="connisteX186" y="connsiteY186"/>
              </a:cxn>
              <a:cxn ang="0">
                <a:pos x="connisteX187" y="connsiteY187"/>
              </a:cxn>
              <a:cxn ang="0">
                <a:pos x="connisteX188" y="connsiteY188"/>
              </a:cxn>
              <a:cxn ang="0">
                <a:pos x="connisteX189" y="connsiteY189"/>
              </a:cxn>
              <a:cxn ang="0">
                <a:pos x="connisteX190" y="connsiteY190"/>
              </a:cxn>
              <a:cxn ang="0">
                <a:pos x="connisteX191" y="connsiteY191"/>
              </a:cxn>
              <a:cxn ang="0">
                <a:pos x="connisteX192" y="connsiteY192"/>
              </a:cxn>
              <a:cxn ang="0">
                <a:pos x="connisteX193" y="connsiteY193"/>
              </a:cxn>
              <a:cxn ang="0">
                <a:pos x="connisteX194" y="connsiteY194"/>
              </a:cxn>
              <a:cxn ang="0">
                <a:pos x="connisteX195" y="connsiteY195"/>
              </a:cxn>
              <a:cxn ang="0">
                <a:pos x="connisteX196" y="connsiteY196"/>
              </a:cxn>
              <a:cxn ang="0">
                <a:pos x="connisteX197" y="connsiteY197"/>
              </a:cxn>
              <a:cxn ang="0">
                <a:pos x="connisteX198" y="connsiteY198"/>
              </a:cxn>
              <a:cxn ang="0">
                <a:pos x="connisteX199" y="connsiteY199"/>
              </a:cxn>
              <a:cxn ang="0">
                <a:pos x="connisteX200" y="connsiteY200"/>
              </a:cxn>
              <a:cxn ang="0">
                <a:pos x="connisteX201" y="connsiteY201"/>
              </a:cxn>
              <a:cxn ang="0">
                <a:pos x="connisteX202" y="connsiteY202"/>
              </a:cxn>
              <a:cxn ang="0">
                <a:pos x="connisteX203" y="connsiteY203"/>
              </a:cxn>
              <a:cxn ang="0">
                <a:pos x="connisteX204" y="connsiteY204"/>
              </a:cxn>
              <a:cxn ang="0">
                <a:pos x="connisteX205" y="connsiteY205"/>
              </a:cxn>
              <a:cxn ang="0">
                <a:pos x="connisteX206" y="connsiteY206"/>
              </a:cxn>
              <a:cxn ang="0">
                <a:pos x="connisteX207" y="connsiteY207"/>
              </a:cxn>
              <a:cxn ang="0">
                <a:pos x="connisteX208" y="connsiteY208"/>
              </a:cxn>
              <a:cxn ang="0">
                <a:pos x="connisteX209" y="connsiteY209"/>
              </a:cxn>
              <a:cxn ang="0">
                <a:pos x="connisteX210" y="connsiteY210"/>
              </a:cxn>
              <a:cxn ang="0">
                <a:pos x="connisteX211" y="connsiteY211"/>
              </a:cxn>
              <a:cxn ang="0">
                <a:pos x="connisteX212" y="connsiteY212"/>
              </a:cxn>
              <a:cxn ang="0">
                <a:pos x="connisteX213" y="connsiteY213"/>
              </a:cxn>
              <a:cxn ang="0">
                <a:pos x="connisteX214" y="connsiteY214"/>
              </a:cxn>
              <a:cxn ang="0">
                <a:pos x="connisteX215" y="connsiteY215"/>
              </a:cxn>
              <a:cxn ang="0">
                <a:pos x="connisteX216" y="connsiteY216"/>
              </a:cxn>
              <a:cxn ang="0">
                <a:pos x="connisteX217" y="connsiteY217"/>
              </a:cxn>
              <a:cxn ang="0">
                <a:pos x="connisteX218" y="connsiteY218"/>
              </a:cxn>
              <a:cxn ang="0">
                <a:pos x="connisteX219" y="connsiteY219"/>
              </a:cxn>
              <a:cxn ang="0">
                <a:pos x="connisteX220" y="connsiteY220"/>
              </a:cxn>
              <a:cxn ang="0">
                <a:pos x="connisteX221" y="connsiteY221"/>
              </a:cxn>
              <a:cxn ang="0">
                <a:pos x="connisteX222" y="connsiteY222"/>
              </a:cxn>
              <a:cxn ang="0">
                <a:pos x="connisteX223" y="connsiteY223"/>
              </a:cxn>
              <a:cxn ang="0">
                <a:pos x="connisteX224" y="connsiteY224"/>
              </a:cxn>
              <a:cxn ang="0">
                <a:pos x="connisteX225" y="connsiteY225"/>
              </a:cxn>
              <a:cxn ang="0">
                <a:pos x="connisteX226" y="connsiteY226"/>
              </a:cxn>
              <a:cxn ang="0">
                <a:pos x="connisteX227" y="connsiteY227"/>
              </a:cxn>
              <a:cxn ang="0">
                <a:pos x="connisteX228" y="connsiteY228"/>
              </a:cxn>
              <a:cxn ang="0">
                <a:pos x="connisteX229" y="connsiteY229"/>
              </a:cxn>
              <a:cxn ang="0">
                <a:pos x="connisteX230" y="connsiteY230"/>
              </a:cxn>
              <a:cxn ang="0">
                <a:pos x="connisteX231" y="connsiteY231"/>
              </a:cxn>
              <a:cxn ang="0">
                <a:pos x="connisteX232" y="connsiteY232"/>
              </a:cxn>
              <a:cxn ang="0">
                <a:pos x="connisteX233" y="connsiteY233"/>
              </a:cxn>
              <a:cxn ang="0">
                <a:pos x="connisteX234" y="connsiteY234"/>
              </a:cxn>
              <a:cxn ang="0">
                <a:pos x="connisteX235" y="connsiteY235"/>
              </a:cxn>
              <a:cxn ang="0">
                <a:pos x="connisteX236" y="connsiteY236"/>
              </a:cxn>
              <a:cxn ang="0">
                <a:pos x="connisteX237" y="connsiteY237"/>
              </a:cxn>
              <a:cxn ang="0">
                <a:pos x="connisteX238" y="connsiteY238"/>
              </a:cxn>
              <a:cxn ang="0">
                <a:pos x="connisteX239" y="connsiteY239"/>
              </a:cxn>
              <a:cxn ang="0">
                <a:pos x="connisteX240" y="connsiteY240"/>
              </a:cxn>
              <a:cxn ang="0">
                <a:pos x="connisteX241" y="connsiteY241"/>
              </a:cxn>
              <a:cxn ang="0">
                <a:pos x="connisteX242" y="connsiteY242"/>
              </a:cxn>
              <a:cxn ang="0">
                <a:pos x="connisteX243" y="connsiteY243"/>
              </a:cxn>
              <a:cxn ang="0">
                <a:pos x="connisteX244" y="connsiteY244"/>
              </a:cxn>
              <a:cxn ang="0">
                <a:pos x="connisteX245" y="connsiteY245"/>
              </a:cxn>
              <a:cxn ang="0">
                <a:pos x="connisteX246" y="connsiteY246"/>
              </a:cxn>
              <a:cxn ang="0">
                <a:pos x="connisteX247" y="connsiteY247"/>
              </a:cxn>
              <a:cxn ang="0">
                <a:pos x="connisteX248" y="connsiteY248"/>
              </a:cxn>
              <a:cxn ang="0">
                <a:pos x="connisteX249" y="connsiteY249"/>
              </a:cxn>
            </a:cxnLst>
            <a:rect l="l" t="t" r="r" b="b"/>
            <a:pathLst>
              <a:path w="11951970" h="4881104">
                <a:moveTo>
                  <a:pt x="0" y="4462145"/>
                </a:moveTo>
                <a:cubicBezTo>
                  <a:pt x="11430" y="4469765"/>
                  <a:pt x="34290" y="4488180"/>
                  <a:pt x="65405" y="4501515"/>
                </a:cubicBezTo>
                <a:cubicBezTo>
                  <a:pt x="96520" y="4514850"/>
                  <a:pt x="123190" y="4519930"/>
                  <a:pt x="156845" y="4527550"/>
                </a:cubicBezTo>
                <a:cubicBezTo>
                  <a:pt x="190500" y="4535170"/>
                  <a:pt x="206375" y="4537710"/>
                  <a:pt x="234950" y="4540250"/>
                </a:cubicBezTo>
                <a:cubicBezTo>
                  <a:pt x="263525" y="4542790"/>
                  <a:pt x="269240" y="4537710"/>
                  <a:pt x="300355" y="4540250"/>
                </a:cubicBezTo>
                <a:cubicBezTo>
                  <a:pt x="331470" y="4542790"/>
                  <a:pt x="352425" y="4551045"/>
                  <a:pt x="391795" y="4553585"/>
                </a:cubicBezTo>
                <a:cubicBezTo>
                  <a:pt x="431165" y="4556125"/>
                  <a:pt x="454025" y="4553585"/>
                  <a:pt x="495935" y="4553585"/>
                </a:cubicBezTo>
                <a:cubicBezTo>
                  <a:pt x="537845" y="4553585"/>
                  <a:pt x="553085" y="4553585"/>
                  <a:pt x="600075" y="4553585"/>
                </a:cubicBezTo>
                <a:cubicBezTo>
                  <a:pt x="647065" y="4553585"/>
                  <a:pt x="686435" y="4553585"/>
                  <a:pt x="730885" y="4553585"/>
                </a:cubicBezTo>
                <a:cubicBezTo>
                  <a:pt x="775335" y="4553585"/>
                  <a:pt x="791210" y="4558665"/>
                  <a:pt x="822325" y="4553585"/>
                </a:cubicBezTo>
                <a:cubicBezTo>
                  <a:pt x="853440" y="4548505"/>
                  <a:pt x="866140" y="4545965"/>
                  <a:pt x="887095" y="4527550"/>
                </a:cubicBezTo>
                <a:cubicBezTo>
                  <a:pt x="908050" y="4509135"/>
                  <a:pt x="910590" y="4493260"/>
                  <a:pt x="926465" y="4462145"/>
                </a:cubicBezTo>
                <a:cubicBezTo>
                  <a:pt x="942340" y="4431030"/>
                  <a:pt x="942340" y="4404360"/>
                  <a:pt x="965835" y="4370705"/>
                </a:cubicBezTo>
                <a:cubicBezTo>
                  <a:pt x="989330" y="4337050"/>
                  <a:pt x="1022985" y="4323715"/>
                  <a:pt x="1043940" y="4292600"/>
                </a:cubicBezTo>
                <a:cubicBezTo>
                  <a:pt x="1064895" y="4261485"/>
                  <a:pt x="1051560" y="4243070"/>
                  <a:pt x="1069975" y="4214495"/>
                </a:cubicBezTo>
                <a:cubicBezTo>
                  <a:pt x="1088390" y="4185920"/>
                  <a:pt x="1119505" y="4175125"/>
                  <a:pt x="1135380" y="4149090"/>
                </a:cubicBezTo>
                <a:cubicBezTo>
                  <a:pt x="1151255" y="4123055"/>
                  <a:pt x="1137920" y="4114800"/>
                  <a:pt x="1148080" y="4083685"/>
                </a:cubicBezTo>
                <a:cubicBezTo>
                  <a:pt x="1158240" y="4052570"/>
                  <a:pt x="1174115" y="4023360"/>
                  <a:pt x="1187450" y="3992245"/>
                </a:cubicBezTo>
                <a:cubicBezTo>
                  <a:pt x="1200785" y="3961130"/>
                  <a:pt x="1208405" y="3956050"/>
                  <a:pt x="1213485" y="3927475"/>
                </a:cubicBezTo>
                <a:cubicBezTo>
                  <a:pt x="1218565" y="3898900"/>
                  <a:pt x="1210945" y="3879850"/>
                  <a:pt x="1213485" y="3848735"/>
                </a:cubicBezTo>
                <a:cubicBezTo>
                  <a:pt x="1216025" y="3817620"/>
                  <a:pt x="1219200" y="3801745"/>
                  <a:pt x="1226820" y="3770630"/>
                </a:cubicBezTo>
                <a:cubicBezTo>
                  <a:pt x="1234440" y="3739515"/>
                  <a:pt x="1242695" y="3721100"/>
                  <a:pt x="1252855" y="3692525"/>
                </a:cubicBezTo>
                <a:cubicBezTo>
                  <a:pt x="1263015" y="3663950"/>
                  <a:pt x="1268730" y="3653155"/>
                  <a:pt x="1278890" y="3627120"/>
                </a:cubicBezTo>
                <a:cubicBezTo>
                  <a:pt x="1289050" y="3601085"/>
                  <a:pt x="1294765" y="3590290"/>
                  <a:pt x="1304925" y="3561715"/>
                </a:cubicBezTo>
                <a:cubicBezTo>
                  <a:pt x="1315085" y="3533140"/>
                  <a:pt x="1312545" y="3509645"/>
                  <a:pt x="1330960" y="3483610"/>
                </a:cubicBezTo>
                <a:cubicBezTo>
                  <a:pt x="1349375" y="3457575"/>
                  <a:pt x="1370330" y="3452495"/>
                  <a:pt x="1396365" y="3431540"/>
                </a:cubicBezTo>
                <a:cubicBezTo>
                  <a:pt x="1422400" y="3410585"/>
                  <a:pt x="1435735" y="3397885"/>
                  <a:pt x="1461770" y="3379470"/>
                </a:cubicBezTo>
                <a:cubicBezTo>
                  <a:pt x="1487805" y="3361055"/>
                  <a:pt x="1500505" y="3355975"/>
                  <a:pt x="1526540" y="3340100"/>
                </a:cubicBezTo>
                <a:cubicBezTo>
                  <a:pt x="1552575" y="3324225"/>
                  <a:pt x="1565910" y="3314065"/>
                  <a:pt x="1591945" y="3300730"/>
                </a:cubicBezTo>
                <a:cubicBezTo>
                  <a:pt x="1617980" y="3287395"/>
                  <a:pt x="1628775" y="3284855"/>
                  <a:pt x="1657350" y="3274695"/>
                </a:cubicBezTo>
                <a:cubicBezTo>
                  <a:pt x="1685925" y="3264535"/>
                  <a:pt x="1706880" y="3256280"/>
                  <a:pt x="1735455" y="3248660"/>
                </a:cubicBezTo>
                <a:cubicBezTo>
                  <a:pt x="1764030" y="3241040"/>
                  <a:pt x="1774825" y="3238500"/>
                  <a:pt x="1800860" y="3235960"/>
                </a:cubicBezTo>
                <a:cubicBezTo>
                  <a:pt x="1826895" y="3233420"/>
                  <a:pt x="1840230" y="3235960"/>
                  <a:pt x="1866265" y="3235960"/>
                </a:cubicBezTo>
                <a:cubicBezTo>
                  <a:pt x="1892300" y="3235960"/>
                  <a:pt x="1899920" y="3228340"/>
                  <a:pt x="1931035" y="3235960"/>
                </a:cubicBezTo>
                <a:cubicBezTo>
                  <a:pt x="1962150" y="3243580"/>
                  <a:pt x="1988820" y="3258820"/>
                  <a:pt x="2022475" y="3274695"/>
                </a:cubicBezTo>
                <a:cubicBezTo>
                  <a:pt x="2056130" y="3290570"/>
                  <a:pt x="2072005" y="3290570"/>
                  <a:pt x="2100580" y="3314065"/>
                </a:cubicBezTo>
                <a:cubicBezTo>
                  <a:pt x="2129155" y="3337560"/>
                  <a:pt x="2134870" y="3355340"/>
                  <a:pt x="2165985" y="3392170"/>
                </a:cubicBezTo>
                <a:cubicBezTo>
                  <a:pt x="2197100" y="3429000"/>
                  <a:pt x="2226310" y="3460115"/>
                  <a:pt x="2257425" y="3496945"/>
                </a:cubicBezTo>
                <a:cubicBezTo>
                  <a:pt x="2288540" y="3533775"/>
                  <a:pt x="2296795" y="3541395"/>
                  <a:pt x="2322830" y="3575050"/>
                </a:cubicBezTo>
                <a:cubicBezTo>
                  <a:pt x="2348865" y="3608705"/>
                  <a:pt x="2366645" y="3635375"/>
                  <a:pt x="2387600" y="3666490"/>
                </a:cubicBezTo>
                <a:cubicBezTo>
                  <a:pt x="2408555" y="3697605"/>
                  <a:pt x="2406015" y="3702685"/>
                  <a:pt x="2426970" y="3731260"/>
                </a:cubicBezTo>
                <a:cubicBezTo>
                  <a:pt x="2447925" y="3759835"/>
                  <a:pt x="2471420" y="3781425"/>
                  <a:pt x="2492375" y="3810000"/>
                </a:cubicBezTo>
                <a:cubicBezTo>
                  <a:pt x="2513330" y="3838575"/>
                  <a:pt x="2517775" y="3848735"/>
                  <a:pt x="2531110" y="3874770"/>
                </a:cubicBezTo>
                <a:cubicBezTo>
                  <a:pt x="2544445" y="3900805"/>
                  <a:pt x="2541905" y="3914140"/>
                  <a:pt x="2557780" y="3940175"/>
                </a:cubicBezTo>
                <a:cubicBezTo>
                  <a:pt x="2573655" y="3966210"/>
                  <a:pt x="2591435" y="3979545"/>
                  <a:pt x="2609850" y="4005580"/>
                </a:cubicBezTo>
                <a:cubicBezTo>
                  <a:pt x="2628265" y="4031615"/>
                  <a:pt x="2627630" y="4042410"/>
                  <a:pt x="2648585" y="4070985"/>
                </a:cubicBezTo>
                <a:cubicBezTo>
                  <a:pt x="2669540" y="4099560"/>
                  <a:pt x="2685415" y="4117975"/>
                  <a:pt x="2713990" y="4149090"/>
                </a:cubicBezTo>
                <a:cubicBezTo>
                  <a:pt x="2742565" y="4180205"/>
                  <a:pt x="2755265" y="4193540"/>
                  <a:pt x="2792095" y="4227195"/>
                </a:cubicBezTo>
                <a:cubicBezTo>
                  <a:pt x="2828925" y="4260850"/>
                  <a:pt x="2862580" y="4292600"/>
                  <a:pt x="2896870" y="4318635"/>
                </a:cubicBezTo>
                <a:cubicBezTo>
                  <a:pt x="2931160" y="4344670"/>
                  <a:pt x="2922905" y="4331970"/>
                  <a:pt x="2962275" y="4358005"/>
                </a:cubicBezTo>
                <a:cubicBezTo>
                  <a:pt x="3001645" y="4384040"/>
                  <a:pt x="3050540" y="4420870"/>
                  <a:pt x="3092450" y="4449445"/>
                </a:cubicBezTo>
                <a:cubicBezTo>
                  <a:pt x="3134360" y="4478020"/>
                  <a:pt x="3139440" y="4485640"/>
                  <a:pt x="3170555" y="4501515"/>
                </a:cubicBezTo>
                <a:cubicBezTo>
                  <a:pt x="3201670" y="4517390"/>
                  <a:pt x="3209925" y="4511675"/>
                  <a:pt x="3249295" y="4527550"/>
                </a:cubicBezTo>
                <a:cubicBezTo>
                  <a:pt x="3288665" y="4543425"/>
                  <a:pt x="3327400" y="4561205"/>
                  <a:pt x="3366770" y="4579620"/>
                </a:cubicBezTo>
                <a:cubicBezTo>
                  <a:pt x="3406140" y="4598035"/>
                  <a:pt x="3413760" y="4605655"/>
                  <a:pt x="3444875" y="4618990"/>
                </a:cubicBezTo>
                <a:cubicBezTo>
                  <a:pt x="3475990" y="4632325"/>
                  <a:pt x="3494405" y="4637405"/>
                  <a:pt x="3522980" y="4645025"/>
                </a:cubicBezTo>
                <a:cubicBezTo>
                  <a:pt x="3551555" y="4652645"/>
                  <a:pt x="3559810" y="4652645"/>
                  <a:pt x="3588385" y="4657725"/>
                </a:cubicBezTo>
                <a:cubicBezTo>
                  <a:pt x="3616960" y="4662805"/>
                  <a:pt x="3632835" y="4665980"/>
                  <a:pt x="3666490" y="4671060"/>
                </a:cubicBezTo>
                <a:cubicBezTo>
                  <a:pt x="3700145" y="4676140"/>
                  <a:pt x="3721100" y="4678680"/>
                  <a:pt x="3757930" y="4683760"/>
                </a:cubicBezTo>
                <a:cubicBezTo>
                  <a:pt x="3794760" y="4688840"/>
                  <a:pt x="3812540" y="4694555"/>
                  <a:pt x="3849370" y="4697095"/>
                </a:cubicBezTo>
                <a:cubicBezTo>
                  <a:pt x="3886200" y="4699635"/>
                  <a:pt x="3907155" y="4697095"/>
                  <a:pt x="3940810" y="4697095"/>
                </a:cubicBezTo>
                <a:cubicBezTo>
                  <a:pt x="3974465" y="4697095"/>
                  <a:pt x="3990340" y="4697095"/>
                  <a:pt x="4018915" y="4697095"/>
                </a:cubicBezTo>
                <a:cubicBezTo>
                  <a:pt x="4047490" y="4697095"/>
                  <a:pt x="4055745" y="4697095"/>
                  <a:pt x="4084320" y="4697095"/>
                </a:cubicBezTo>
                <a:cubicBezTo>
                  <a:pt x="4112895" y="4697095"/>
                  <a:pt x="4131310" y="4699635"/>
                  <a:pt x="4162425" y="4697095"/>
                </a:cubicBezTo>
                <a:cubicBezTo>
                  <a:pt x="4193540" y="4694555"/>
                  <a:pt x="4206875" y="4691380"/>
                  <a:pt x="4240530" y="4683760"/>
                </a:cubicBezTo>
                <a:cubicBezTo>
                  <a:pt x="4274185" y="4676140"/>
                  <a:pt x="4295140" y="4667885"/>
                  <a:pt x="4331970" y="4657725"/>
                </a:cubicBezTo>
                <a:cubicBezTo>
                  <a:pt x="4368800" y="4647565"/>
                  <a:pt x="4386580" y="4641850"/>
                  <a:pt x="4423410" y="4631690"/>
                </a:cubicBezTo>
                <a:cubicBezTo>
                  <a:pt x="4460240" y="4621530"/>
                  <a:pt x="4483735" y="4615815"/>
                  <a:pt x="4514850" y="4605655"/>
                </a:cubicBezTo>
                <a:cubicBezTo>
                  <a:pt x="4545965" y="4595495"/>
                  <a:pt x="4553585" y="4589780"/>
                  <a:pt x="4579620" y="4579620"/>
                </a:cubicBezTo>
                <a:cubicBezTo>
                  <a:pt x="4605655" y="4569460"/>
                  <a:pt x="4616450" y="4566920"/>
                  <a:pt x="4645025" y="4553585"/>
                </a:cubicBezTo>
                <a:cubicBezTo>
                  <a:pt x="4673600" y="4540250"/>
                  <a:pt x="4697730" y="4535170"/>
                  <a:pt x="4723765" y="4514215"/>
                </a:cubicBezTo>
                <a:cubicBezTo>
                  <a:pt x="4749800" y="4493260"/>
                  <a:pt x="4765675" y="4475480"/>
                  <a:pt x="4775835" y="4449445"/>
                </a:cubicBezTo>
                <a:cubicBezTo>
                  <a:pt x="4785995" y="4423410"/>
                  <a:pt x="4796790" y="4415155"/>
                  <a:pt x="4775835" y="4384040"/>
                </a:cubicBezTo>
                <a:cubicBezTo>
                  <a:pt x="4754880" y="4352925"/>
                  <a:pt x="4710430" y="4318635"/>
                  <a:pt x="4671060" y="4292600"/>
                </a:cubicBezTo>
                <a:cubicBezTo>
                  <a:pt x="4631690" y="4266565"/>
                  <a:pt x="4613275" y="4271645"/>
                  <a:pt x="4579620" y="4253230"/>
                </a:cubicBezTo>
                <a:cubicBezTo>
                  <a:pt x="4545965" y="4234815"/>
                  <a:pt x="4532630" y="4217035"/>
                  <a:pt x="4501515" y="4201160"/>
                </a:cubicBezTo>
                <a:cubicBezTo>
                  <a:pt x="4470400" y="4185285"/>
                  <a:pt x="4454525" y="4188460"/>
                  <a:pt x="4423410" y="4175125"/>
                </a:cubicBezTo>
                <a:cubicBezTo>
                  <a:pt x="4392295" y="4161790"/>
                  <a:pt x="4378960" y="4145915"/>
                  <a:pt x="4345305" y="4135755"/>
                </a:cubicBezTo>
                <a:cubicBezTo>
                  <a:pt x="4311650" y="4125595"/>
                  <a:pt x="4284980" y="4130675"/>
                  <a:pt x="4253865" y="4123055"/>
                </a:cubicBezTo>
                <a:cubicBezTo>
                  <a:pt x="4222750" y="4115435"/>
                  <a:pt x="4217035" y="4102100"/>
                  <a:pt x="4188460" y="4097020"/>
                </a:cubicBezTo>
                <a:cubicBezTo>
                  <a:pt x="4159885" y="4091940"/>
                  <a:pt x="4138930" y="4097020"/>
                  <a:pt x="4110355" y="4097020"/>
                </a:cubicBezTo>
                <a:cubicBezTo>
                  <a:pt x="4081780" y="4097020"/>
                  <a:pt x="4073525" y="4099560"/>
                  <a:pt x="4044950" y="4097020"/>
                </a:cubicBezTo>
                <a:cubicBezTo>
                  <a:pt x="4016375" y="4094480"/>
                  <a:pt x="3995420" y="4086225"/>
                  <a:pt x="3966845" y="4083685"/>
                </a:cubicBezTo>
                <a:cubicBezTo>
                  <a:pt x="3938270" y="4081145"/>
                  <a:pt x="3927475" y="4073525"/>
                  <a:pt x="3901440" y="4083685"/>
                </a:cubicBezTo>
                <a:cubicBezTo>
                  <a:pt x="3875405" y="4093845"/>
                  <a:pt x="3862070" y="4114800"/>
                  <a:pt x="3836035" y="4135755"/>
                </a:cubicBezTo>
                <a:cubicBezTo>
                  <a:pt x="3810000" y="4156710"/>
                  <a:pt x="3789680" y="4164965"/>
                  <a:pt x="3771265" y="4188460"/>
                </a:cubicBezTo>
                <a:cubicBezTo>
                  <a:pt x="3752850" y="4211955"/>
                  <a:pt x="3757930" y="4224655"/>
                  <a:pt x="3744595" y="4253230"/>
                </a:cubicBezTo>
                <a:cubicBezTo>
                  <a:pt x="3731260" y="4281805"/>
                  <a:pt x="3716020" y="4300855"/>
                  <a:pt x="3705860" y="4331970"/>
                </a:cubicBezTo>
                <a:cubicBezTo>
                  <a:pt x="3695700" y="4363085"/>
                  <a:pt x="3695065" y="4381500"/>
                  <a:pt x="3692525" y="4410075"/>
                </a:cubicBezTo>
                <a:cubicBezTo>
                  <a:pt x="3689985" y="4438650"/>
                  <a:pt x="3684905" y="4449445"/>
                  <a:pt x="3692525" y="4475480"/>
                </a:cubicBezTo>
                <a:cubicBezTo>
                  <a:pt x="3700145" y="4501515"/>
                  <a:pt x="3708400" y="4514215"/>
                  <a:pt x="3731895" y="4540250"/>
                </a:cubicBezTo>
                <a:cubicBezTo>
                  <a:pt x="3755390" y="4566285"/>
                  <a:pt x="3781425" y="4584700"/>
                  <a:pt x="3810000" y="4605655"/>
                </a:cubicBezTo>
                <a:cubicBezTo>
                  <a:pt x="3838575" y="4626610"/>
                  <a:pt x="3841750" y="4626610"/>
                  <a:pt x="3875405" y="4645025"/>
                </a:cubicBezTo>
                <a:cubicBezTo>
                  <a:pt x="3909060" y="4663440"/>
                  <a:pt x="3940175" y="4678680"/>
                  <a:pt x="3979545" y="4697095"/>
                </a:cubicBezTo>
                <a:cubicBezTo>
                  <a:pt x="4018915" y="4715510"/>
                  <a:pt x="4037330" y="4720590"/>
                  <a:pt x="4070985" y="4736465"/>
                </a:cubicBezTo>
                <a:cubicBezTo>
                  <a:pt x="4104640" y="4752340"/>
                  <a:pt x="4115435" y="4765040"/>
                  <a:pt x="4149090" y="4775200"/>
                </a:cubicBezTo>
                <a:cubicBezTo>
                  <a:pt x="4182745" y="4785360"/>
                  <a:pt x="4203700" y="4780915"/>
                  <a:pt x="4240530" y="4788535"/>
                </a:cubicBezTo>
                <a:cubicBezTo>
                  <a:pt x="4277360" y="4796155"/>
                  <a:pt x="4298315" y="4806950"/>
                  <a:pt x="4331970" y="4814570"/>
                </a:cubicBezTo>
                <a:cubicBezTo>
                  <a:pt x="4365625" y="4822190"/>
                  <a:pt x="4373245" y="4819650"/>
                  <a:pt x="4410075" y="4827270"/>
                </a:cubicBezTo>
                <a:cubicBezTo>
                  <a:pt x="4446905" y="4834890"/>
                  <a:pt x="4478020" y="4846320"/>
                  <a:pt x="4514850" y="4853940"/>
                </a:cubicBezTo>
                <a:cubicBezTo>
                  <a:pt x="4551680" y="4861560"/>
                  <a:pt x="4561840" y="4864100"/>
                  <a:pt x="4592955" y="4866640"/>
                </a:cubicBezTo>
                <a:cubicBezTo>
                  <a:pt x="4624070" y="4869180"/>
                  <a:pt x="4637405" y="4864100"/>
                  <a:pt x="4671060" y="4866640"/>
                </a:cubicBezTo>
                <a:cubicBezTo>
                  <a:pt x="4704715" y="4869180"/>
                  <a:pt x="4728845" y="4877435"/>
                  <a:pt x="4762500" y="4879975"/>
                </a:cubicBezTo>
                <a:cubicBezTo>
                  <a:pt x="4796155" y="4882515"/>
                  <a:pt x="4809490" y="4879975"/>
                  <a:pt x="4840605" y="4879975"/>
                </a:cubicBezTo>
                <a:cubicBezTo>
                  <a:pt x="4871720" y="4879975"/>
                  <a:pt x="4888230" y="4879975"/>
                  <a:pt x="4919345" y="4879975"/>
                </a:cubicBezTo>
                <a:cubicBezTo>
                  <a:pt x="4950460" y="4879975"/>
                  <a:pt x="4968875" y="4879975"/>
                  <a:pt x="4997450" y="4879975"/>
                </a:cubicBezTo>
                <a:cubicBezTo>
                  <a:pt x="5026025" y="4879975"/>
                  <a:pt x="5029200" y="4879975"/>
                  <a:pt x="5062855" y="4879975"/>
                </a:cubicBezTo>
                <a:cubicBezTo>
                  <a:pt x="5096510" y="4879975"/>
                  <a:pt x="5117465" y="4882515"/>
                  <a:pt x="5166995" y="4879975"/>
                </a:cubicBezTo>
                <a:cubicBezTo>
                  <a:pt x="5216525" y="4877435"/>
                  <a:pt x="5263515" y="4871720"/>
                  <a:pt x="5310505" y="4866640"/>
                </a:cubicBezTo>
                <a:cubicBezTo>
                  <a:pt x="5357495" y="4861560"/>
                  <a:pt x="5368290" y="4861560"/>
                  <a:pt x="5401945" y="4853940"/>
                </a:cubicBezTo>
                <a:cubicBezTo>
                  <a:pt x="5435600" y="4846320"/>
                  <a:pt x="5448935" y="4834890"/>
                  <a:pt x="5480050" y="4827270"/>
                </a:cubicBezTo>
                <a:cubicBezTo>
                  <a:pt x="5511165" y="4819650"/>
                  <a:pt x="5527675" y="4822190"/>
                  <a:pt x="5558790" y="4814570"/>
                </a:cubicBezTo>
                <a:cubicBezTo>
                  <a:pt x="5589905" y="4806950"/>
                  <a:pt x="5605780" y="4798695"/>
                  <a:pt x="5636895" y="4788535"/>
                </a:cubicBezTo>
                <a:cubicBezTo>
                  <a:pt x="5668010" y="4778375"/>
                  <a:pt x="5686425" y="4772660"/>
                  <a:pt x="5715000" y="4762500"/>
                </a:cubicBezTo>
                <a:cubicBezTo>
                  <a:pt x="5743575" y="4752340"/>
                  <a:pt x="5749290" y="4749800"/>
                  <a:pt x="5780405" y="4736465"/>
                </a:cubicBezTo>
                <a:cubicBezTo>
                  <a:pt x="5811520" y="4723130"/>
                  <a:pt x="5838190" y="4710430"/>
                  <a:pt x="5871845" y="4697095"/>
                </a:cubicBezTo>
                <a:cubicBezTo>
                  <a:pt x="5905500" y="4683760"/>
                  <a:pt x="5921375" y="4684395"/>
                  <a:pt x="5949950" y="4671060"/>
                </a:cubicBezTo>
                <a:cubicBezTo>
                  <a:pt x="5978525" y="4657725"/>
                  <a:pt x="5984240" y="4647565"/>
                  <a:pt x="6015355" y="4631690"/>
                </a:cubicBezTo>
                <a:cubicBezTo>
                  <a:pt x="6046470" y="4615815"/>
                  <a:pt x="6075680" y="4608830"/>
                  <a:pt x="6106795" y="4592955"/>
                </a:cubicBezTo>
                <a:cubicBezTo>
                  <a:pt x="6137910" y="4577080"/>
                  <a:pt x="6142990" y="4577080"/>
                  <a:pt x="6171565" y="4553585"/>
                </a:cubicBezTo>
                <a:cubicBezTo>
                  <a:pt x="6200140" y="4530090"/>
                  <a:pt x="6229350" y="4506595"/>
                  <a:pt x="6250305" y="4475480"/>
                </a:cubicBezTo>
                <a:cubicBezTo>
                  <a:pt x="6271260" y="4444365"/>
                  <a:pt x="6273800" y="4430395"/>
                  <a:pt x="6276340" y="4396740"/>
                </a:cubicBezTo>
                <a:cubicBezTo>
                  <a:pt x="6278880" y="4363085"/>
                  <a:pt x="6268085" y="4337050"/>
                  <a:pt x="6263005" y="4305935"/>
                </a:cubicBezTo>
                <a:cubicBezTo>
                  <a:pt x="6257925" y="4274820"/>
                  <a:pt x="6257925" y="4269105"/>
                  <a:pt x="6250305" y="4240530"/>
                </a:cubicBezTo>
                <a:cubicBezTo>
                  <a:pt x="6242685" y="4211955"/>
                  <a:pt x="6231890" y="4195445"/>
                  <a:pt x="6224270" y="4161790"/>
                </a:cubicBezTo>
                <a:cubicBezTo>
                  <a:pt x="6216650" y="4128135"/>
                  <a:pt x="6213475" y="4102100"/>
                  <a:pt x="6210935" y="4070985"/>
                </a:cubicBezTo>
                <a:cubicBezTo>
                  <a:pt x="6208395" y="4039870"/>
                  <a:pt x="6203315" y="4034155"/>
                  <a:pt x="6210935" y="4005580"/>
                </a:cubicBezTo>
                <a:cubicBezTo>
                  <a:pt x="6218555" y="3977005"/>
                  <a:pt x="6231890" y="3956050"/>
                  <a:pt x="6250305" y="3927475"/>
                </a:cubicBezTo>
                <a:cubicBezTo>
                  <a:pt x="6268720" y="3898900"/>
                  <a:pt x="6278880" y="3885565"/>
                  <a:pt x="6302375" y="3862070"/>
                </a:cubicBezTo>
                <a:cubicBezTo>
                  <a:pt x="6325870" y="3838575"/>
                  <a:pt x="6339205" y="3828415"/>
                  <a:pt x="6367780" y="3810000"/>
                </a:cubicBezTo>
                <a:cubicBezTo>
                  <a:pt x="6396355" y="3791585"/>
                  <a:pt x="6417310" y="3783965"/>
                  <a:pt x="6445885" y="3770630"/>
                </a:cubicBezTo>
                <a:cubicBezTo>
                  <a:pt x="6474460" y="3757295"/>
                  <a:pt x="6482715" y="3752215"/>
                  <a:pt x="6511290" y="3744595"/>
                </a:cubicBezTo>
                <a:cubicBezTo>
                  <a:pt x="6539865" y="3736975"/>
                  <a:pt x="6558280" y="3736340"/>
                  <a:pt x="6589395" y="3731260"/>
                </a:cubicBezTo>
                <a:cubicBezTo>
                  <a:pt x="6620510" y="3726180"/>
                  <a:pt x="6638925" y="3721100"/>
                  <a:pt x="6667500" y="3718560"/>
                </a:cubicBezTo>
                <a:cubicBezTo>
                  <a:pt x="6696075" y="3716020"/>
                  <a:pt x="6706870" y="3718560"/>
                  <a:pt x="6732905" y="3718560"/>
                </a:cubicBezTo>
                <a:cubicBezTo>
                  <a:pt x="6758940" y="3718560"/>
                  <a:pt x="6769735" y="3713480"/>
                  <a:pt x="6798310" y="3718560"/>
                </a:cubicBezTo>
                <a:cubicBezTo>
                  <a:pt x="6826885" y="3723640"/>
                  <a:pt x="6847840" y="3734435"/>
                  <a:pt x="6876415" y="3744595"/>
                </a:cubicBezTo>
                <a:cubicBezTo>
                  <a:pt x="6904990" y="3754755"/>
                  <a:pt x="6915785" y="3760470"/>
                  <a:pt x="6941820" y="3770630"/>
                </a:cubicBezTo>
                <a:cubicBezTo>
                  <a:pt x="6967855" y="3780790"/>
                  <a:pt x="6980555" y="3786505"/>
                  <a:pt x="7006590" y="3796665"/>
                </a:cubicBezTo>
                <a:cubicBezTo>
                  <a:pt x="7032625" y="3806825"/>
                  <a:pt x="7045960" y="3809365"/>
                  <a:pt x="7071995" y="3822700"/>
                </a:cubicBezTo>
                <a:cubicBezTo>
                  <a:pt x="7098030" y="3836035"/>
                  <a:pt x="7113905" y="3841115"/>
                  <a:pt x="7137400" y="3862070"/>
                </a:cubicBezTo>
                <a:cubicBezTo>
                  <a:pt x="7160895" y="3883025"/>
                  <a:pt x="7165975" y="3898900"/>
                  <a:pt x="7189470" y="3927475"/>
                </a:cubicBezTo>
                <a:cubicBezTo>
                  <a:pt x="7212965" y="3956050"/>
                  <a:pt x="7231380" y="3977005"/>
                  <a:pt x="7254875" y="4005580"/>
                </a:cubicBezTo>
                <a:cubicBezTo>
                  <a:pt x="7278370" y="4034155"/>
                  <a:pt x="7283450" y="4047490"/>
                  <a:pt x="7306945" y="4070985"/>
                </a:cubicBezTo>
                <a:cubicBezTo>
                  <a:pt x="7330440" y="4094480"/>
                  <a:pt x="7348855" y="4099560"/>
                  <a:pt x="7372350" y="4123055"/>
                </a:cubicBezTo>
                <a:cubicBezTo>
                  <a:pt x="7395845" y="4146550"/>
                  <a:pt x="7400925" y="4167505"/>
                  <a:pt x="7424420" y="4188460"/>
                </a:cubicBezTo>
                <a:cubicBezTo>
                  <a:pt x="7447915" y="4209415"/>
                  <a:pt x="7463790" y="4208780"/>
                  <a:pt x="7489825" y="4227195"/>
                </a:cubicBezTo>
                <a:cubicBezTo>
                  <a:pt x="7515860" y="4245610"/>
                  <a:pt x="7528560" y="4258310"/>
                  <a:pt x="7554595" y="4279265"/>
                </a:cubicBezTo>
                <a:cubicBezTo>
                  <a:pt x="7580630" y="4300220"/>
                  <a:pt x="7585710" y="4308475"/>
                  <a:pt x="7620000" y="4331970"/>
                </a:cubicBezTo>
                <a:cubicBezTo>
                  <a:pt x="7654290" y="4355465"/>
                  <a:pt x="7691120" y="4380865"/>
                  <a:pt x="7724775" y="4396740"/>
                </a:cubicBezTo>
                <a:cubicBezTo>
                  <a:pt x="7758430" y="4412615"/>
                  <a:pt x="7755890" y="4399280"/>
                  <a:pt x="7789545" y="4410075"/>
                </a:cubicBezTo>
                <a:cubicBezTo>
                  <a:pt x="7823200" y="4420870"/>
                  <a:pt x="7857490" y="4431030"/>
                  <a:pt x="7894320" y="4449445"/>
                </a:cubicBezTo>
                <a:cubicBezTo>
                  <a:pt x="7931150" y="4467860"/>
                  <a:pt x="7938770" y="4488815"/>
                  <a:pt x="7972425" y="4501515"/>
                </a:cubicBezTo>
                <a:cubicBezTo>
                  <a:pt x="8006080" y="4514215"/>
                  <a:pt x="8027035" y="4504055"/>
                  <a:pt x="8063865" y="4514215"/>
                </a:cubicBezTo>
                <a:cubicBezTo>
                  <a:pt x="8100695" y="4524375"/>
                  <a:pt x="8124190" y="4545965"/>
                  <a:pt x="8155305" y="4553585"/>
                </a:cubicBezTo>
                <a:cubicBezTo>
                  <a:pt x="8186420" y="4561205"/>
                  <a:pt x="8191500" y="4553585"/>
                  <a:pt x="8220075" y="4553585"/>
                </a:cubicBezTo>
                <a:cubicBezTo>
                  <a:pt x="8248650" y="4553585"/>
                  <a:pt x="8265160" y="4551045"/>
                  <a:pt x="8298815" y="4553585"/>
                </a:cubicBezTo>
                <a:cubicBezTo>
                  <a:pt x="8332470" y="4556125"/>
                  <a:pt x="8358505" y="4563745"/>
                  <a:pt x="8389620" y="4566285"/>
                </a:cubicBezTo>
                <a:cubicBezTo>
                  <a:pt x="8420735" y="4568825"/>
                  <a:pt x="8428990" y="4563745"/>
                  <a:pt x="8455025" y="4566285"/>
                </a:cubicBezTo>
                <a:cubicBezTo>
                  <a:pt x="8481060" y="4568825"/>
                  <a:pt x="8494395" y="4577080"/>
                  <a:pt x="8520430" y="4579620"/>
                </a:cubicBezTo>
                <a:cubicBezTo>
                  <a:pt x="8546465" y="4582160"/>
                  <a:pt x="8557260" y="4577080"/>
                  <a:pt x="8585835" y="4579620"/>
                </a:cubicBezTo>
                <a:cubicBezTo>
                  <a:pt x="8614410" y="4582160"/>
                  <a:pt x="8635365" y="4590415"/>
                  <a:pt x="8663940" y="4592955"/>
                </a:cubicBezTo>
                <a:cubicBezTo>
                  <a:pt x="8692515" y="4595495"/>
                  <a:pt x="8703310" y="4595495"/>
                  <a:pt x="8729345" y="4592955"/>
                </a:cubicBezTo>
                <a:cubicBezTo>
                  <a:pt x="8755380" y="4590415"/>
                  <a:pt x="8768080" y="4587240"/>
                  <a:pt x="8794115" y="4579620"/>
                </a:cubicBezTo>
                <a:cubicBezTo>
                  <a:pt x="8820150" y="4572000"/>
                  <a:pt x="8828405" y="4569460"/>
                  <a:pt x="8859520" y="4553585"/>
                </a:cubicBezTo>
                <a:cubicBezTo>
                  <a:pt x="8890635" y="4537710"/>
                  <a:pt x="8917305" y="4525010"/>
                  <a:pt x="8950960" y="4501515"/>
                </a:cubicBezTo>
                <a:cubicBezTo>
                  <a:pt x="8984615" y="4478020"/>
                  <a:pt x="9000490" y="4464685"/>
                  <a:pt x="9029065" y="4436110"/>
                </a:cubicBezTo>
                <a:cubicBezTo>
                  <a:pt x="9057640" y="4407535"/>
                  <a:pt x="9068435" y="4384040"/>
                  <a:pt x="9094470" y="4358005"/>
                </a:cubicBezTo>
                <a:cubicBezTo>
                  <a:pt x="9120505" y="4331970"/>
                  <a:pt x="9141460" y="4329430"/>
                  <a:pt x="9159875" y="4305935"/>
                </a:cubicBezTo>
                <a:cubicBezTo>
                  <a:pt x="9178290" y="4282440"/>
                  <a:pt x="9175750" y="4269105"/>
                  <a:pt x="9185910" y="4240530"/>
                </a:cubicBezTo>
                <a:cubicBezTo>
                  <a:pt x="9196070" y="4211955"/>
                  <a:pt x="9204325" y="4195445"/>
                  <a:pt x="9211945" y="4161790"/>
                </a:cubicBezTo>
                <a:cubicBezTo>
                  <a:pt x="9219565" y="4128135"/>
                  <a:pt x="9222740" y="4102100"/>
                  <a:pt x="9225280" y="4070985"/>
                </a:cubicBezTo>
                <a:cubicBezTo>
                  <a:pt x="9227820" y="4039870"/>
                  <a:pt x="9225280" y="4031615"/>
                  <a:pt x="9225280" y="4005580"/>
                </a:cubicBezTo>
                <a:cubicBezTo>
                  <a:pt x="9225280" y="3979545"/>
                  <a:pt x="9225280" y="3971290"/>
                  <a:pt x="9225280" y="3940175"/>
                </a:cubicBezTo>
                <a:cubicBezTo>
                  <a:pt x="9225280" y="3909060"/>
                  <a:pt x="9225280" y="3882390"/>
                  <a:pt x="9225280" y="3848735"/>
                </a:cubicBezTo>
                <a:cubicBezTo>
                  <a:pt x="9225280" y="3815080"/>
                  <a:pt x="9225280" y="3799205"/>
                  <a:pt x="9225280" y="3770630"/>
                </a:cubicBezTo>
                <a:cubicBezTo>
                  <a:pt x="9225280" y="3742055"/>
                  <a:pt x="9225280" y="3731260"/>
                  <a:pt x="9225280" y="3705225"/>
                </a:cubicBezTo>
                <a:cubicBezTo>
                  <a:pt x="9225280" y="3679190"/>
                  <a:pt x="9225280" y="3669030"/>
                  <a:pt x="9225280" y="3640455"/>
                </a:cubicBezTo>
                <a:cubicBezTo>
                  <a:pt x="9225280" y="3611880"/>
                  <a:pt x="9225280" y="3592830"/>
                  <a:pt x="9225280" y="3561715"/>
                </a:cubicBezTo>
                <a:cubicBezTo>
                  <a:pt x="9225280" y="3530600"/>
                  <a:pt x="9225280" y="3512185"/>
                  <a:pt x="9225280" y="3483610"/>
                </a:cubicBezTo>
                <a:cubicBezTo>
                  <a:pt x="9225280" y="3455035"/>
                  <a:pt x="9225280" y="3444240"/>
                  <a:pt x="9225280" y="3418205"/>
                </a:cubicBezTo>
                <a:cubicBezTo>
                  <a:pt x="9225280" y="3392170"/>
                  <a:pt x="9220200" y="3379470"/>
                  <a:pt x="9225280" y="3353435"/>
                </a:cubicBezTo>
                <a:cubicBezTo>
                  <a:pt x="9230360" y="3327400"/>
                  <a:pt x="9243695" y="3314065"/>
                  <a:pt x="9251315" y="3288030"/>
                </a:cubicBezTo>
                <a:cubicBezTo>
                  <a:pt x="9258935" y="3261995"/>
                  <a:pt x="9258935" y="3251200"/>
                  <a:pt x="9264015" y="3222625"/>
                </a:cubicBezTo>
                <a:cubicBezTo>
                  <a:pt x="9269095" y="3194050"/>
                  <a:pt x="9272270" y="3173095"/>
                  <a:pt x="9277350" y="3144520"/>
                </a:cubicBezTo>
                <a:cubicBezTo>
                  <a:pt x="9282430" y="3115945"/>
                  <a:pt x="9282430" y="3105150"/>
                  <a:pt x="9290050" y="3079115"/>
                </a:cubicBezTo>
                <a:cubicBezTo>
                  <a:pt x="9297670" y="3053080"/>
                  <a:pt x="9308465" y="3039745"/>
                  <a:pt x="9316085" y="3013710"/>
                </a:cubicBezTo>
                <a:cubicBezTo>
                  <a:pt x="9323705" y="2987675"/>
                  <a:pt x="9318625" y="2974975"/>
                  <a:pt x="9329420" y="2948940"/>
                </a:cubicBezTo>
                <a:cubicBezTo>
                  <a:pt x="9340215" y="2922905"/>
                  <a:pt x="9355455" y="2909570"/>
                  <a:pt x="9368790" y="2883535"/>
                </a:cubicBezTo>
                <a:cubicBezTo>
                  <a:pt x="9382125" y="2857500"/>
                  <a:pt x="9378950" y="2849245"/>
                  <a:pt x="9394825" y="2818130"/>
                </a:cubicBezTo>
                <a:cubicBezTo>
                  <a:pt x="9410700" y="2787015"/>
                  <a:pt x="9434195" y="2757805"/>
                  <a:pt x="9446895" y="2726690"/>
                </a:cubicBezTo>
                <a:cubicBezTo>
                  <a:pt x="9459595" y="2695575"/>
                  <a:pt x="9451975" y="2689860"/>
                  <a:pt x="9459595" y="2661285"/>
                </a:cubicBezTo>
                <a:cubicBezTo>
                  <a:pt x="9467215" y="2632710"/>
                  <a:pt x="9478645" y="2614295"/>
                  <a:pt x="9486265" y="2583180"/>
                </a:cubicBezTo>
                <a:cubicBezTo>
                  <a:pt x="9493885" y="2552065"/>
                  <a:pt x="9493885" y="2538730"/>
                  <a:pt x="9498965" y="2505075"/>
                </a:cubicBezTo>
                <a:cubicBezTo>
                  <a:pt x="9504045" y="2471420"/>
                  <a:pt x="9509760" y="2447290"/>
                  <a:pt x="9512300" y="2413635"/>
                </a:cubicBezTo>
                <a:cubicBezTo>
                  <a:pt x="9514840" y="2379980"/>
                  <a:pt x="9514840" y="2369185"/>
                  <a:pt x="9512300" y="2335530"/>
                </a:cubicBezTo>
                <a:cubicBezTo>
                  <a:pt x="9509760" y="2301875"/>
                  <a:pt x="9506585" y="2275205"/>
                  <a:pt x="9498965" y="2244090"/>
                </a:cubicBezTo>
                <a:cubicBezTo>
                  <a:pt x="9491345" y="2212975"/>
                  <a:pt x="9480550" y="2204720"/>
                  <a:pt x="9472930" y="2178685"/>
                </a:cubicBezTo>
                <a:cubicBezTo>
                  <a:pt x="9465310" y="2152650"/>
                  <a:pt x="9464675" y="2139315"/>
                  <a:pt x="9459595" y="2113280"/>
                </a:cubicBezTo>
                <a:cubicBezTo>
                  <a:pt x="9454515" y="2087245"/>
                  <a:pt x="9454515" y="2084705"/>
                  <a:pt x="9446895" y="2048510"/>
                </a:cubicBezTo>
                <a:cubicBezTo>
                  <a:pt x="9439275" y="2012315"/>
                  <a:pt x="9431020" y="1970405"/>
                  <a:pt x="9420860" y="1931035"/>
                </a:cubicBezTo>
                <a:cubicBezTo>
                  <a:pt x="9410700" y="1891665"/>
                  <a:pt x="9404985" y="1886585"/>
                  <a:pt x="9394825" y="1852930"/>
                </a:cubicBezTo>
                <a:cubicBezTo>
                  <a:pt x="9384665" y="1819275"/>
                  <a:pt x="9379585" y="1795780"/>
                  <a:pt x="9368790" y="1761490"/>
                </a:cubicBezTo>
                <a:cubicBezTo>
                  <a:pt x="9357995" y="1727200"/>
                  <a:pt x="9357995" y="1719580"/>
                  <a:pt x="9342120" y="1682750"/>
                </a:cubicBezTo>
                <a:cubicBezTo>
                  <a:pt x="9326245" y="1645920"/>
                  <a:pt x="9313545" y="1614805"/>
                  <a:pt x="9290050" y="1578610"/>
                </a:cubicBezTo>
                <a:cubicBezTo>
                  <a:pt x="9266555" y="1542415"/>
                  <a:pt x="9251315" y="1529080"/>
                  <a:pt x="9225280" y="1500505"/>
                </a:cubicBezTo>
                <a:cubicBezTo>
                  <a:pt x="9199245" y="1471930"/>
                  <a:pt x="9183370" y="1463675"/>
                  <a:pt x="9159875" y="1435100"/>
                </a:cubicBezTo>
                <a:cubicBezTo>
                  <a:pt x="9136380" y="1406525"/>
                  <a:pt x="9126220" y="1388110"/>
                  <a:pt x="9107805" y="1356995"/>
                </a:cubicBezTo>
                <a:cubicBezTo>
                  <a:pt x="9089390" y="1325880"/>
                  <a:pt x="9076055" y="1306830"/>
                  <a:pt x="9068435" y="1278255"/>
                </a:cubicBezTo>
                <a:cubicBezTo>
                  <a:pt x="9060815" y="1249680"/>
                  <a:pt x="9060815" y="1242060"/>
                  <a:pt x="9068435" y="1213485"/>
                </a:cubicBezTo>
                <a:cubicBezTo>
                  <a:pt x="9076055" y="1184910"/>
                  <a:pt x="9086850" y="1171575"/>
                  <a:pt x="9107805" y="1134745"/>
                </a:cubicBezTo>
                <a:cubicBezTo>
                  <a:pt x="9128760" y="1097915"/>
                  <a:pt x="9146540" y="1072515"/>
                  <a:pt x="9172575" y="1030605"/>
                </a:cubicBezTo>
                <a:cubicBezTo>
                  <a:pt x="9198610" y="988695"/>
                  <a:pt x="9209405" y="957580"/>
                  <a:pt x="9237980" y="926465"/>
                </a:cubicBezTo>
                <a:cubicBezTo>
                  <a:pt x="9266555" y="895350"/>
                  <a:pt x="9290050" y="897255"/>
                  <a:pt x="9316085" y="873760"/>
                </a:cubicBezTo>
                <a:cubicBezTo>
                  <a:pt x="9342120" y="850265"/>
                  <a:pt x="9347835" y="835025"/>
                  <a:pt x="9368790" y="808990"/>
                </a:cubicBezTo>
                <a:cubicBezTo>
                  <a:pt x="9389745" y="782955"/>
                  <a:pt x="9392285" y="777240"/>
                  <a:pt x="9420860" y="743585"/>
                </a:cubicBezTo>
                <a:cubicBezTo>
                  <a:pt x="9449435" y="709930"/>
                  <a:pt x="9478645" y="678815"/>
                  <a:pt x="9512300" y="639445"/>
                </a:cubicBezTo>
                <a:cubicBezTo>
                  <a:pt x="9545955" y="600075"/>
                  <a:pt x="9559290" y="576580"/>
                  <a:pt x="9590405" y="548005"/>
                </a:cubicBezTo>
                <a:cubicBezTo>
                  <a:pt x="9621520" y="519430"/>
                  <a:pt x="9637395" y="516890"/>
                  <a:pt x="9668510" y="495935"/>
                </a:cubicBezTo>
                <a:cubicBezTo>
                  <a:pt x="9699625" y="474980"/>
                  <a:pt x="9715500" y="464185"/>
                  <a:pt x="9746615" y="443230"/>
                </a:cubicBezTo>
                <a:cubicBezTo>
                  <a:pt x="9777730" y="422275"/>
                  <a:pt x="9788525" y="407035"/>
                  <a:pt x="9825355" y="391160"/>
                </a:cubicBezTo>
                <a:cubicBezTo>
                  <a:pt x="9862185" y="375285"/>
                  <a:pt x="9895840" y="372745"/>
                  <a:pt x="9929495" y="365125"/>
                </a:cubicBezTo>
                <a:cubicBezTo>
                  <a:pt x="9963150" y="357505"/>
                  <a:pt x="9963785" y="359410"/>
                  <a:pt x="9994900" y="351790"/>
                </a:cubicBezTo>
                <a:cubicBezTo>
                  <a:pt x="10026015" y="344170"/>
                  <a:pt x="10052685" y="338455"/>
                  <a:pt x="10086340" y="325755"/>
                </a:cubicBezTo>
                <a:cubicBezTo>
                  <a:pt x="10119995" y="313055"/>
                  <a:pt x="10135870" y="302895"/>
                  <a:pt x="10164445" y="287020"/>
                </a:cubicBezTo>
                <a:cubicBezTo>
                  <a:pt x="10193020" y="271145"/>
                  <a:pt x="10203815" y="260985"/>
                  <a:pt x="10229850" y="247650"/>
                </a:cubicBezTo>
                <a:cubicBezTo>
                  <a:pt x="10255885" y="234315"/>
                  <a:pt x="10268585" y="234950"/>
                  <a:pt x="10294620" y="221615"/>
                </a:cubicBezTo>
                <a:cubicBezTo>
                  <a:pt x="10320655" y="208280"/>
                  <a:pt x="10333990" y="198120"/>
                  <a:pt x="10360025" y="182245"/>
                </a:cubicBezTo>
                <a:cubicBezTo>
                  <a:pt x="10386060" y="166370"/>
                  <a:pt x="10396855" y="159385"/>
                  <a:pt x="10425430" y="143510"/>
                </a:cubicBezTo>
                <a:cubicBezTo>
                  <a:pt x="10454005" y="127635"/>
                  <a:pt x="10472420" y="117475"/>
                  <a:pt x="10503535" y="104140"/>
                </a:cubicBezTo>
                <a:cubicBezTo>
                  <a:pt x="10534650" y="90805"/>
                  <a:pt x="10553700" y="88265"/>
                  <a:pt x="10582275" y="78105"/>
                </a:cubicBezTo>
                <a:cubicBezTo>
                  <a:pt x="10610850" y="67945"/>
                  <a:pt x="10618470" y="59690"/>
                  <a:pt x="10647045" y="52070"/>
                </a:cubicBezTo>
                <a:cubicBezTo>
                  <a:pt x="10675620" y="44450"/>
                  <a:pt x="10694670" y="43815"/>
                  <a:pt x="10725785" y="38735"/>
                </a:cubicBezTo>
                <a:cubicBezTo>
                  <a:pt x="10756900" y="33655"/>
                  <a:pt x="10775315" y="28575"/>
                  <a:pt x="10803890" y="26035"/>
                </a:cubicBezTo>
                <a:cubicBezTo>
                  <a:pt x="10832465" y="23495"/>
                  <a:pt x="10843260" y="20955"/>
                  <a:pt x="10869295" y="26035"/>
                </a:cubicBezTo>
                <a:cubicBezTo>
                  <a:pt x="10895330" y="31115"/>
                  <a:pt x="10905490" y="41910"/>
                  <a:pt x="10934065" y="52070"/>
                </a:cubicBezTo>
                <a:cubicBezTo>
                  <a:pt x="10962640" y="62230"/>
                  <a:pt x="10981690" y="64770"/>
                  <a:pt x="11012805" y="78105"/>
                </a:cubicBezTo>
                <a:cubicBezTo>
                  <a:pt x="11043920" y="91440"/>
                  <a:pt x="11062335" y="107315"/>
                  <a:pt x="11090910" y="117475"/>
                </a:cubicBezTo>
                <a:cubicBezTo>
                  <a:pt x="11119485" y="127635"/>
                  <a:pt x="11130280" y="125095"/>
                  <a:pt x="11156315" y="130175"/>
                </a:cubicBezTo>
                <a:cubicBezTo>
                  <a:pt x="11182350" y="135255"/>
                  <a:pt x="11189970" y="140970"/>
                  <a:pt x="11221085" y="143510"/>
                </a:cubicBezTo>
                <a:cubicBezTo>
                  <a:pt x="11252200" y="146050"/>
                  <a:pt x="11275695" y="143510"/>
                  <a:pt x="11312525" y="143510"/>
                </a:cubicBezTo>
                <a:cubicBezTo>
                  <a:pt x="11349355" y="143510"/>
                  <a:pt x="11367135" y="140970"/>
                  <a:pt x="11403965" y="143510"/>
                </a:cubicBezTo>
                <a:cubicBezTo>
                  <a:pt x="11440795" y="146050"/>
                  <a:pt x="11464290" y="153670"/>
                  <a:pt x="11495405" y="156210"/>
                </a:cubicBezTo>
                <a:cubicBezTo>
                  <a:pt x="11526520" y="158750"/>
                  <a:pt x="11532235" y="156210"/>
                  <a:pt x="11560810" y="156210"/>
                </a:cubicBezTo>
                <a:cubicBezTo>
                  <a:pt x="11589385" y="156210"/>
                  <a:pt x="11610340" y="156210"/>
                  <a:pt x="11638915" y="156210"/>
                </a:cubicBezTo>
                <a:cubicBezTo>
                  <a:pt x="11667490" y="156210"/>
                  <a:pt x="11678285" y="161290"/>
                  <a:pt x="11704320" y="156210"/>
                </a:cubicBezTo>
                <a:cubicBezTo>
                  <a:pt x="11730355" y="151130"/>
                  <a:pt x="11743055" y="140335"/>
                  <a:pt x="11769090" y="130175"/>
                </a:cubicBezTo>
                <a:cubicBezTo>
                  <a:pt x="11795125" y="120015"/>
                  <a:pt x="11811000" y="122555"/>
                  <a:pt x="11834495" y="104140"/>
                </a:cubicBezTo>
                <a:cubicBezTo>
                  <a:pt x="11857990" y="85725"/>
                  <a:pt x="11863070" y="59690"/>
                  <a:pt x="11886565" y="38735"/>
                </a:cubicBezTo>
                <a:cubicBezTo>
                  <a:pt x="11910060" y="17780"/>
                  <a:pt x="11939905" y="6350"/>
                  <a:pt x="11951970" y="0"/>
                </a:cubicBezTo>
              </a:path>
            </a:pathLst>
          </a:custGeom>
          <a:noFill/>
          <a:ln>
            <a:solidFill>
              <a:srgbClr val="E6CB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41.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7" Type="http://schemas.openxmlformats.org/officeDocument/2006/relationships/notesSlide" Target="../notesSlides/notesSlide1.xml"/><Relationship Id="rId56" Type="http://schemas.openxmlformats.org/officeDocument/2006/relationships/slideLayout" Target="../slideLayouts/slideLayout3.xml"/><Relationship Id="rId55" Type="http://schemas.openxmlformats.org/officeDocument/2006/relationships/tags" Target="../tags/tag87.xml"/><Relationship Id="rId54" Type="http://schemas.openxmlformats.org/officeDocument/2006/relationships/tags" Target="../tags/tag86.xml"/><Relationship Id="rId53" Type="http://schemas.openxmlformats.org/officeDocument/2006/relationships/tags" Target="../tags/tag85.xml"/><Relationship Id="rId52" Type="http://schemas.openxmlformats.org/officeDocument/2006/relationships/tags" Target="../tags/tag84.xml"/><Relationship Id="rId51" Type="http://schemas.openxmlformats.org/officeDocument/2006/relationships/tags" Target="../tags/tag83.xml"/><Relationship Id="rId50" Type="http://schemas.openxmlformats.org/officeDocument/2006/relationships/tags" Target="../tags/tag82.xml"/><Relationship Id="rId5" Type="http://schemas.openxmlformats.org/officeDocument/2006/relationships/tags" Target="../tags/tag49.xml"/><Relationship Id="rId49" Type="http://schemas.openxmlformats.org/officeDocument/2006/relationships/tags" Target="../tags/tag81.xml"/><Relationship Id="rId48" Type="http://schemas.openxmlformats.org/officeDocument/2006/relationships/tags" Target="../tags/tag80.xml"/><Relationship Id="rId47" Type="http://schemas.openxmlformats.org/officeDocument/2006/relationships/tags" Target="../tags/tag79.xml"/><Relationship Id="rId46" Type="http://schemas.openxmlformats.org/officeDocument/2006/relationships/tags" Target="../tags/tag78.xml"/><Relationship Id="rId45" Type="http://schemas.openxmlformats.org/officeDocument/2006/relationships/tags" Target="../tags/tag77.xml"/><Relationship Id="rId44" Type="http://schemas.openxmlformats.org/officeDocument/2006/relationships/tags" Target="../tags/tag76.xml"/><Relationship Id="rId43" Type="http://schemas.openxmlformats.org/officeDocument/2006/relationships/image" Target="../media/image18.svg"/><Relationship Id="rId42" Type="http://schemas.openxmlformats.org/officeDocument/2006/relationships/image" Target="../media/image17.png"/><Relationship Id="rId41" Type="http://schemas.openxmlformats.org/officeDocument/2006/relationships/tags" Target="../tags/tag75.xml"/><Relationship Id="rId40" Type="http://schemas.openxmlformats.org/officeDocument/2006/relationships/image" Target="../media/image16.svg"/><Relationship Id="rId4" Type="http://schemas.openxmlformats.org/officeDocument/2006/relationships/tags" Target="../tags/tag48.xml"/><Relationship Id="rId39" Type="http://schemas.openxmlformats.org/officeDocument/2006/relationships/image" Target="../media/image15.png"/><Relationship Id="rId38" Type="http://schemas.openxmlformats.org/officeDocument/2006/relationships/tags" Target="../tags/tag74.xml"/><Relationship Id="rId37" Type="http://schemas.openxmlformats.org/officeDocument/2006/relationships/image" Target="../media/image14.svg"/><Relationship Id="rId36" Type="http://schemas.openxmlformats.org/officeDocument/2006/relationships/image" Target="../media/image13.png"/><Relationship Id="rId35" Type="http://schemas.openxmlformats.org/officeDocument/2006/relationships/tags" Target="../tags/tag73.xml"/><Relationship Id="rId34" Type="http://schemas.openxmlformats.org/officeDocument/2006/relationships/tags" Target="../tags/tag72.xml"/><Relationship Id="rId33" Type="http://schemas.openxmlformats.org/officeDocument/2006/relationships/tags" Target="../tags/tag71.xml"/><Relationship Id="rId32" Type="http://schemas.openxmlformats.org/officeDocument/2006/relationships/image" Target="../media/image12.svg"/><Relationship Id="rId31" Type="http://schemas.openxmlformats.org/officeDocument/2006/relationships/image" Target="../media/image11.png"/><Relationship Id="rId30" Type="http://schemas.openxmlformats.org/officeDocument/2006/relationships/tags" Target="../tags/tag70.xml"/><Relationship Id="rId3" Type="http://schemas.openxmlformats.org/officeDocument/2006/relationships/tags" Target="../tags/tag47.xml"/><Relationship Id="rId29" Type="http://schemas.openxmlformats.org/officeDocument/2006/relationships/tags" Target="../tags/tag69.xml"/><Relationship Id="rId28" Type="http://schemas.openxmlformats.org/officeDocument/2006/relationships/tags" Target="../tags/tag68.xml"/><Relationship Id="rId27" Type="http://schemas.openxmlformats.org/officeDocument/2006/relationships/image" Target="../media/image10.svg"/><Relationship Id="rId26" Type="http://schemas.openxmlformats.org/officeDocument/2006/relationships/image" Target="../media/image9.png"/><Relationship Id="rId25" Type="http://schemas.openxmlformats.org/officeDocument/2006/relationships/tags" Target="../tags/tag67.xml"/><Relationship Id="rId24" Type="http://schemas.openxmlformats.org/officeDocument/2006/relationships/tags" Target="../tags/tag66.xml"/><Relationship Id="rId23" Type="http://schemas.openxmlformats.org/officeDocument/2006/relationships/tags" Target="../tags/tag65.xml"/><Relationship Id="rId22" Type="http://schemas.openxmlformats.org/officeDocument/2006/relationships/image" Target="../media/image8.svg"/><Relationship Id="rId21" Type="http://schemas.openxmlformats.org/officeDocument/2006/relationships/image" Target="../media/image7.png"/><Relationship Id="rId20" Type="http://schemas.openxmlformats.org/officeDocument/2006/relationships/tags" Target="../tags/tag64.xml"/><Relationship Id="rId2" Type="http://schemas.openxmlformats.org/officeDocument/2006/relationships/tags" Target="../tags/tag46.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8.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0.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91.xml"/><Relationship Id="rId2" Type="http://schemas.openxmlformats.org/officeDocument/2006/relationships/image" Target="../media/image20.jpeg"/><Relationship Id="rId1"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 name="文本框 12"/>
          <p:cNvSpPr txBox="1"/>
          <p:nvPr/>
        </p:nvSpPr>
        <p:spPr>
          <a:xfrm>
            <a:off x="4408170" y="1151255"/>
            <a:ext cx="7662545" cy="1938020"/>
          </a:xfrm>
          <a:prstGeom prst="rect">
            <a:avLst/>
          </a:prstGeom>
          <a:noFill/>
        </p:spPr>
        <p:txBody>
          <a:bodyPr wrap="square" rtlCol="0">
            <a:spAutoFit/>
          </a:bodyPr>
          <a:p>
            <a:r>
              <a:rPr lang="zh-CN" altLang="en-US" sz="6000" b="1" dirty="0">
                <a:solidFill>
                  <a:srgbClr val="52729B"/>
                </a:solidFill>
              </a:rPr>
              <a:t>榜样学子（</a:t>
            </a:r>
            <a:r>
              <a:rPr lang="zh-CN" altLang="en-US" sz="6000" b="1" dirty="0">
                <a:solidFill>
                  <a:srgbClr val="52729B"/>
                </a:solidFill>
              </a:rPr>
              <a:t>科技创新）</a:t>
            </a:r>
            <a:endParaRPr lang="zh-CN" altLang="en-US" sz="6000" b="1" dirty="0">
              <a:solidFill>
                <a:srgbClr val="52729B"/>
              </a:solidFill>
            </a:endParaRPr>
          </a:p>
          <a:p>
            <a:r>
              <a:rPr lang="zh-CN" altLang="en-US" sz="6000" b="1" dirty="0">
                <a:solidFill>
                  <a:srgbClr val="52729B"/>
                </a:solidFill>
              </a:rPr>
              <a:t>个人答辩</a:t>
            </a:r>
            <a:endParaRPr lang="zh-CN" altLang="en-US" sz="6000" b="1" dirty="0">
              <a:solidFill>
                <a:srgbClr val="52729B"/>
              </a:solidFill>
            </a:endParaRPr>
          </a:p>
        </p:txBody>
      </p:sp>
      <p:sp>
        <p:nvSpPr>
          <p:cNvPr id="15" name="文本框 14"/>
          <p:cNvSpPr txBox="1"/>
          <p:nvPr/>
        </p:nvSpPr>
        <p:spPr>
          <a:xfrm>
            <a:off x="4564515" y="3378051"/>
            <a:ext cx="4026400" cy="1198880"/>
          </a:xfrm>
          <a:prstGeom prst="rect">
            <a:avLst/>
          </a:prstGeom>
          <a:noFill/>
        </p:spPr>
        <p:txBody>
          <a:bodyPr wrap="square" rtlCol="0">
            <a:spAutoFit/>
          </a:bodyPr>
          <a:p>
            <a:pPr algn="dist"/>
            <a:r>
              <a:rPr lang="en-US" altLang="zh-CN" sz="2400" dirty="0">
                <a:solidFill>
                  <a:srgbClr val="52729B"/>
                </a:solidFill>
                <a:latin typeface="+mj-ea"/>
                <a:ea typeface="+mj-ea"/>
              </a:rPr>
              <a:t>合肥大学</a:t>
            </a:r>
            <a:endParaRPr lang="en-US" altLang="zh-CN" sz="2400" dirty="0">
              <a:solidFill>
                <a:srgbClr val="52729B"/>
              </a:solidFill>
              <a:latin typeface="+mj-ea"/>
              <a:ea typeface="+mj-ea"/>
            </a:endParaRPr>
          </a:p>
          <a:p>
            <a:pPr algn="dist"/>
            <a:r>
              <a:rPr lang="en-US" altLang="zh-CN" sz="2400" dirty="0">
                <a:solidFill>
                  <a:srgbClr val="52729B"/>
                </a:solidFill>
                <a:latin typeface="+mj-ea"/>
                <a:ea typeface="+mj-ea"/>
              </a:rPr>
              <a:t>人工智能与大数据学院 2022级 软件工程专业</a:t>
            </a:r>
            <a:r>
              <a:rPr lang="en-US" altLang="zh-CN" sz="2400" dirty="0">
                <a:solidFill>
                  <a:schemeClr val="bg1"/>
                </a:solidFill>
                <a:latin typeface="+mj-ea"/>
                <a:ea typeface="+mj-ea"/>
              </a:rPr>
              <a:t>T</a:t>
            </a:r>
            <a:endParaRPr lang="zh-CN" altLang="en-US" sz="2400" dirty="0">
              <a:solidFill>
                <a:schemeClr val="bg1"/>
              </a:solidFill>
              <a:latin typeface="+mj-ea"/>
              <a:ea typeface="+mj-ea"/>
            </a:endParaRPr>
          </a:p>
        </p:txBody>
      </p:sp>
      <p:sp>
        <p:nvSpPr>
          <p:cNvPr id="5" name="流程图: 终止 4"/>
          <p:cNvSpPr/>
          <p:nvPr/>
        </p:nvSpPr>
        <p:spPr>
          <a:xfrm>
            <a:off x="4665980" y="4761230"/>
            <a:ext cx="2113280" cy="600710"/>
          </a:xfrm>
          <a:prstGeom prst="flowChartTerminator">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姓名：</a:t>
            </a:r>
            <a:r>
              <a:rPr lang="zh-CN" altLang="en-US"/>
              <a:t>钟健</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岗位职责</a:t>
            </a:r>
            <a:endParaRPr lang="zh-CN" altLang="en-US" sz="2400" b="1" dirty="0">
              <a:solidFill>
                <a:srgbClr val="52729B"/>
              </a:solidFill>
              <a:latin typeface="+mj-ea"/>
              <a:ea typeface="+mj-ea"/>
            </a:endParaRPr>
          </a:p>
        </p:txBody>
      </p:sp>
      <p:grpSp>
        <p:nvGrpSpPr>
          <p:cNvPr id="37" name="组合 36"/>
          <p:cNvGrpSpPr/>
          <p:nvPr/>
        </p:nvGrpSpPr>
        <p:grpSpPr>
          <a:xfrm>
            <a:off x="937895" y="2075815"/>
            <a:ext cx="2583180" cy="3570605"/>
            <a:chOff x="1477" y="3269"/>
            <a:chExt cx="4068" cy="5623"/>
          </a:xfrm>
        </p:grpSpPr>
        <p:sp>
          <p:nvSpPr>
            <p:cNvPr id="29" name="对角圆角矩形 28"/>
            <p:cNvSpPr/>
            <p:nvPr/>
          </p:nvSpPr>
          <p:spPr>
            <a:xfrm>
              <a:off x="1477" y="3324"/>
              <a:ext cx="4068" cy="5568"/>
            </a:xfrm>
            <a:prstGeom prst="round2DiagRect">
              <a:avLst/>
            </a:prstGeom>
            <a:solidFill>
              <a:srgbClr val="F0E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对角圆角矩形 32"/>
            <p:cNvSpPr/>
            <p:nvPr/>
          </p:nvSpPr>
          <p:spPr>
            <a:xfrm>
              <a:off x="1477" y="3269"/>
              <a:ext cx="4067" cy="844"/>
            </a:xfrm>
            <a:prstGeom prst="round2DiagRect">
              <a:avLst>
                <a:gd name="adj1" fmla="val 50000"/>
                <a:gd name="adj2" fmla="val 0"/>
              </a:avLst>
            </a:prstGeom>
            <a:solidFill>
              <a:srgbClr val="7EA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8" name="组合 37"/>
          <p:cNvGrpSpPr/>
          <p:nvPr/>
        </p:nvGrpSpPr>
        <p:grpSpPr>
          <a:xfrm>
            <a:off x="3669030" y="2110740"/>
            <a:ext cx="2583180" cy="3535680"/>
            <a:chOff x="5778" y="3324"/>
            <a:chExt cx="4068" cy="5568"/>
          </a:xfrm>
        </p:grpSpPr>
        <p:sp>
          <p:nvSpPr>
            <p:cNvPr id="30" name="对角圆角矩形 29"/>
            <p:cNvSpPr/>
            <p:nvPr/>
          </p:nvSpPr>
          <p:spPr>
            <a:xfrm>
              <a:off x="5778" y="3324"/>
              <a:ext cx="4068" cy="5568"/>
            </a:xfrm>
            <a:prstGeom prst="round2DiagRect">
              <a:avLst/>
            </a:prstGeom>
            <a:solidFill>
              <a:srgbClr val="F0E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对角圆角矩形 33"/>
            <p:cNvSpPr/>
            <p:nvPr/>
          </p:nvSpPr>
          <p:spPr>
            <a:xfrm>
              <a:off x="5779" y="3324"/>
              <a:ext cx="4067" cy="844"/>
            </a:xfrm>
            <a:prstGeom prst="round2DiagRect">
              <a:avLst>
                <a:gd name="adj1" fmla="val 50000"/>
                <a:gd name="adj2" fmla="val 0"/>
              </a:avLst>
            </a:prstGeom>
            <a:solidFill>
              <a:srgbClr val="7EA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9" name="组合 38"/>
          <p:cNvGrpSpPr/>
          <p:nvPr/>
        </p:nvGrpSpPr>
        <p:grpSpPr>
          <a:xfrm>
            <a:off x="6400165" y="2110740"/>
            <a:ext cx="2583180" cy="3535680"/>
            <a:chOff x="10079" y="3324"/>
            <a:chExt cx="4068" cy="5568"/>
          </a:xfrm>
        </p:grpSpPr>
        <p:sp>
          <p:nvSpPr>
            <p:cNvPr id="31" name="对角圆角矩形 30"/>
            <p:cNvSpPr/>
            <p:nvPr/>
          </p:nvSpPr>
          <p:spPr>
            <a:xfrm>
              <a:off x="10079" y="3324"/>
              <a:ext cx="4068" cy="5568"/>
            </a:xfrm>
            <a:prstGeom prst="round2DiagRect">
              <a:avLst/>
            </a:prstGeom>
            <a:solidFill>
              <a:srgbClr val="F0E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对角圆角矩形 34"/>
            <p:cNvSpPr/>
            <p:nvPr/>
          </p:nvSpPr>
          <p:spPr>
            <a:xfrm>
              <a:off x="10080" y="3324"/>
              <a:ext cx="4067" cy="844"/>
            </a:xfrm>
            <a:prstGeom prst="round2DiagRect">
              <a:avLst>
                <a:gd name="adj1" fmla="val 50000"/>
                <a:gd name="adj2" fmla="val 0"/>
              </a:avLst>
            </a:prstGeom>
            <a:solidFill>
              <a:srgbClr val="7EA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40" name="组合 39"/>
          <p:cNvGrpSpPr/>
          <p:nvPr/>
        </p:nvGrpSpPr>
        <p:grpSpPr>
          <a:xfrm>
            <a:off x="9131300" y="2110740"/>
            <a:ext cx="2583180" cy="3535680"/>
            <a:chOff x="14380" y="3324"/>
            <a:chExt cx="4068" cy="5568"/>
          </a:xfrm>
        </p:grpSpPr>
        <p:sp>
          <p:nvSpPr>
            <p:cNvPr id="32" name="对角圆角矩形 31"/>
            <p:cNvSpPr/>
            <p:nvPr/>
          </p:nvSpPr>
          <p:spPr>
            <a:xfrm>
              <a:off x="14380" y="3324"/>
              <a:ext cx="4068" cy="5568"/>
            </a:xfrm>
            <a:prstGeom prst="round2DiagRect">
              <a:avLst/>
            </a:prstGeom>
            <a:solidFill>
              <a:srgbClr val="F0E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对角圆角矩形 35"/>
            <p:cNvSpPr/>
            <p:nvPr/>
          </p:nvSpPr>
          <p:spPr>
            <a:xfrm>
              <a:off x="14381" y="3324"/>
              <a:ext cx="4067" cy="844"/>
            </a:xfrm>
            <a:prstGeom prst="round2DiagRect">
              <a:avLst>
                <a:gd name="adj1" fmla="val 50000"/>
                <a:gd name="adj2" fmla="val 0"/>
              </a:avLst>
            </a:prstGeom>
            <a:solidFill>
              <a:srgbClr val="7EA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2" name="矩形 41"/>
          <p:cNvSpPr/>
          <p:nvPr/>
        </p:nvSpPr>
        <p:spPr>
          <a:xfrm>
            <a:off x="1102360" y="2859405"/>
            <a:ext cx="2253615" cy="2607945"/>
          </a:xfrm>
          <a:prstGeom prst="rect">
            <a:avLst/>
          </a:prstGeom>
        </p:spPr>
        <p:txBody>
          <a:bodyPr vert="horz" wrap="square">
            <a:spAutoFit/>
          </a:bodyPr>
          <a:p>
            <a:pPr algn="ctr">
              <a:lnSpc>
                <a:spcPct val="130000"/>
              </a:lnSpc>
            </a:pPr>
            <a:r>
              <a:rPr lang="en-US" altLang="zh-CN" sz="2800" dirty="0">
                <a:solidFill>
                  <a:schemeClr val="bg1">
                    <a:lumMod val="50000"/>
                  </a:schemeClr>
                </a:solidFill>
                <a:latin typeface="+mn-ea"/>
              </a:rPr>
              <a:t>01</a:t>
            </a:r>
            <a:endParaRPr lang="zh-CN" altLang="en-US" sz="28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43" name="矩形 42"/>
          <p:cNvSpPr/>
          <p:nvPr/>
        </p:nvSpPr>
        <p:spPr>
          <a:xfrm>
            <a:off x="3834130" y="2859405"/>
            <a:ext cx="2253615" cy="2607945"/>
          </a:xfrm>
          <a:prstGeom prst="rect">
            <a:avLst/>
          </a:prstGeom>
        </p:spPr>
        <p:txBody>
          <a:bodyPr vert="horz" wrap="square">
            <a:spAutoFit/>
          </a:bodyPr>
          <a:p>
            <a:pPr algn="ctr">
              <a:lnSpc>
                <a:spcPct val="130000"/>
              </a:lnSpc>
            </a:pPr>
            <a:r>
              <a:rPr lang="en-US" altLang="zh-CN" sz="2800" dirty="0">
                <a:solidFill>
                  <a:schemeClr val="bg1">
                    <a:lumMod val="50000"/>
                  </a:schemeClr>
                </a:solidFill>
                <a:latin typeface="+mn-ea"/>
              </a:rPr>
              <a:t>02</a:t>
            </a:r>
            <a:endParaRPr lang="zh-CN" altLang="en-US" sz="28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44" name="矩形 43"/>
          <p:cNvSpPr/>
          <p:nvPr/>
        </p:nvSpPr>
        <p:spPr>
          <a:xfrm>
            <a:off x="6565265" y="2859405"/>
            <a:ext cx="2253615" cy="2607945"/>
          </a:xfrm>
          <a:prstGeom prst="rect">
            <a:avLst/>
          </a:prstGeom>
        </p:spPr>
        <p:txBody>
          <a:bodyPr vert="horz" wrap="square">
            <a:spAutoFit/>
          </a:bodyPr>
          <a:p>
            <a:pPr algn="ctr">
              <a:lnSpc>
                <a:spcPct val="130000"/>
              </a:lnSpc>
            </a:pPr>
            <a:r>
              <a:rPr lang="en-US" altLang="zh-CN" sz="2800" dirty="0">
                <a:solidFill>
                  <a:schemeClr val="bg1">
                    <a:lumMod val="50000"/>
                  </a:schemeClr>
                </a:solidFill>
                <a:latin typeface="+mn-ea"/>
              </a:rPr>
              <a:t>03</a:t>
            </a:r>
            <a:endParaRPr lang="zh-CN" altLang="en-US" sz="28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45" name="矩形 44"/>
          <p:cNvSpPr/>
          <p:nvPr/>
        </p:nvSpPr>
        <p:spPr>
          <a:xfrm>
            <a:off x="9296400" y="2859405"/>
            <a:ext cx="2253615" cy="2607945"/>
          </a:xfrm>
          <a:prstGeom prst="rect">
            <a:avLst/>
          </a:prstGeom>
        </p:spPr>
        <p:txBody>
          <a:bodyPr vert="horz" wrap="square">
            <a:spAutoFit/>
          </a:bodyPr>
          <a:p>
            <a:pPr algn="ctr">
              <a:lnSpc>
                <a:spcPct val="130000"/>
              </a:lnSpc>
            </a:pPr>
            <a:r>
              <a:rPr lang="en-US" altLang="zh-CN" sz="2800" dirty="0">
                <a:solidFill>
                  <a:schemeClr val="bg1">
                    <a:lumMod val="50000"/>
                  </a:schemeClr>
                </a:solidFill>
                <a:latin typeface="+mn-ea"/>
              </a:rPr>
              <a:t>04</a:t>
            </a:r>
            <a:endParaRPr lang="zh-CN" altLang="en-US" sz="28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任意多边形 14"/>
          <p:cNvSpPr/>
          <p:nvPr/>
        </p:nvSpPr>
        <p:spPr>
          <a:xfrm>
            <a:off x="523875" y="2162810"/>
            <a:ext cx="9120505" cy="991870"/>
          </a:xfrm>
          <a:custGeom>
            <a:avLst/>
            <a:gdLst>
              <a:gd name="connisteX0" fmla="*/ 0 w 9120505"/>
              <a:gd name="connsiteY0" fmla="*/ 991870 h 991870"/>
              <a:gd name="connisteX1" fmla="*/ 65405 w 9120505"/>
              <a:gd name="connsiteY1" fmla="*/ 939165 h 991870"/>
              <a:gd name="connisteX2" fmla="*/ 143510 w 9120505"/>
              <a:gd name="connsiteY2" fmla="*/ 874395 h 991870"/>
              <a:gd name="connisteX3" fmla="*/ 208915 w 9120505"/>
              <a:gd name="connsiteY3" fmla="*/ 822325 h 991870"/>
              <a:gd name="connisteX4" fmla="*/ 287020 w 9120505"/>
              <a:gd name="connsiteY4" fmla="*/ 782955 h 991870"/>
              <a:gd name="connisteX5" fmla="*/ 365760 w 9120505"/>
              <a:gd name="connsiteY5" fmla="*/ 743585 h 991870"/>
              <a:gd name="connisteX6" fmla="*/ 443865 w 9120505"/>
              <a:gd name="connsiteY6" fmla="*/ 704850 h 991870"/>
              <a:gd name="connisteX7" fmla="*/ 548005 w 9120505"/>
              <a:gd name="connsiteY7" fmla="*/ 652145 h 991870"/>
              <a:gd name="connisteX8" fmla="*/ 613410 w 9120505"/>
              <a:gd name="connsiteY8" fmla="*/ 613410 h 991870"/>
              <a:gd name="connisteX9" fmla="*/ 691515 w 9120505"/>
              <a:gd name="connsiteY9" fmla="*/ 561340 h 991870"/>
              <a:gd name="connisteX10" fmla="*/ 744220 w 9120505"/>
              <a:gd name="connsiteY10" fmla="*/ 495935 h 991870"/>
              <a:gd name="connisteX11" fmla="*/ 808990 w 9120505"/>
              <a:gd name="connsiteY11" fmla="*/ 469900 h 991870"/>
              <a:gd name="connisteX12" fmla="*/ 887730 w 9120505"/>
              <a:gd name="connsiteY12" fmla="*/ 443865 h 991870"/>
              <a:gd name="connisteX13" fmla="*/ 965835 w 9120505"/>
              <a:gd name="connsiteY13" fmla="*/ 404495 h 991870"/>
              <a:gd name="connisteX14" fmla="*/ 1031240 w 9120505"/>
              <a:gd name="connsiteY14" fmla="*/ 365125 h 991870"/>
              <a:gd name="connisteX15" fmla="*/ 1109345 w 9120505"/>
              <a:gd name="connsiteY15" fmla="*/ 339090 h 991870"/>
              <a:gd name="connisteX16" fmla="*/ 1187450 w 9120505"/>
              <a:gd name="connsiteY16" fmla="*/ 339090 h 991870"/>
              <a:gd name="connisteX17" fmla="*/ 1266190 w 9120505"/>
              <a:gd name="connsiteY17" fmla="*/ 339090 h 991870"/>
              <a:gd name="connisteX18" fmla="*/ 1330960 w 9120505"/>
              <a:gd name="connsiteY18" fmla="*/ 339090 h 991870"/>
              <a:gd name="connisteX19" fmla="*/ 1435735 w 9120505"/>
              <a:gd name="connsiteY19" fmla="*/ 339090 h 991870"/>
              <a:gd name="connisteX20" fmla="*/ 1500505 w 9120505"/>
              <a:gd name="connsiteY20" fmla="*/ 352425 h 991870"/>
              <a:gd name="connisteX21" fmla="*/ 1631315 w 9120505"/>
              <a:gd name="connsiteY21" fmla="*/ 365125 h 991870"/>
              <a:gd name="connisteX22" fmla="*/ 1709420 w 9120505"/>
              <a:gd name="connsiteY22" fmla="*/ 378460 h 991870"/>
              <a:gd name="connisteX23" fmla="*/ 1774825 w 9120505"/>
              <a:gd name="connsiteY23" fmla="*/ 378460 h 991870"/>
              <a:gd name="connisteX24" fmla="*/ 1878965 w 9120505"/>
              <a:gd name="connsiteY24" fmla="*/ 391160 h 991870"/>
              <a:gd name="connisteX25" fmla="*/ 1957705 w 9120505"/>
              <a:gd name="connsiteY25" fmla="*/ 391160 h 991870"/>
              <a:gd name="connisteX26" fmla="*/ 2022475 w 9120505"/>
              <a:gd name="connsiteY26" fmla="*/ 417830 h 991870"/>
              <a:gd name="connisteX27" fmla="*/ 2087880 w 9120505"/>
              <a:gd name="connsiteY27" fmla="*/ 430530 h 991870"/>
              <a:gd name="connisteX28" fmla="*/ 2165985 w 9120505"/>
              <a:gd name="connsiteY28" fmla="*/ 443865 h 991870"/>
              <a:gd name="connisteX29" fmla="*/ 2231390 w 9120505"/>
              <a:gd name="connsiteY29" fmla="*/ 456565 h 991870"/>
              <a:gd name="connisteX30" fmla="*/ 2309495 w 9120505"/>
              <a:gd name="connsiteY30" fmla="*/ 469900 h 991870"/>
              <a:gd name="connisteX31" fmla="*/ 2388235 w 9120505"/>
              <a:gd name="connsiteY31" fmla="*/ 482600 h 991870"/>
              <a:gd name="connisteX32" fmla="*/ 2466340 w 9120505"/>
              <a:gd name="connsiteY32" fmla="*/ 508635 h 991870"/>
              <a:gd name="connisteX33" fmla="*/ 2544445 w 9120505"/>
              <a:gd name="connsiteY33" fmla="*/ 521970 h 991870"/>
              <a:gd name="connisteX34" fmla="*/ 2623185 w 9120505"/>
              <a:gd name="connsiteY34" fmla="*/ 521970 h 991870"/>
              <a:gd name="connisteX35" fmla="*/ 2687955 w 9120505"/>
              <a:gd name="connsiteY35" fmla="*/ 521970 h 991870"/>
              <a:gd name="connisteX36" fmla="*/ 2753360 w 9120505"/>
              <a:gd name="connsiteY36" fmla="*/ 521970 h 991870"/>
              <a:gd name="connisteX37" fmla="*/ 2831465 w 9120505"/>
              <a:gd name="connsiteY37" fmla="*/ 521970 h 991870"/>
              <a:gd name="connisteX38" fmla="*/ 2922905 w 9120505"/>
              <a:gd name="connsiteY38" fmla="*/ 521970 h 991870"/>
              <a:gd name="connisteX39" fmla="*/ 2988310 w 9120505"/>
              <a:gd name="connsiteY39" fmla="*/ 521970 h 991870"/>
              <a:gd name="connisteX40" fmla="*/ 3066415 w 9120505"/>
              <a:gd name="connsiteY40" fmla="*/ 521970 h 991870"/>
              <a:gd name="connisteX41" fmla="*/ 3144520 w 9120505"/>
              <a:gd name="connsiteY41" fmla="*/ 521970 h 991870"/>
              <a:gd name="connisteX42" fmla="*/ 3223260 w 9120505"/>
              <a:gd name="connsiteY42" fmla="*/ 535305 h 991870"/>
              <a:gd name="connisteX43" fmla="*/ 3301365 w 9120505"/>
              <a:gd name="connsiteY43" fmla="*/ 548005 h 991870"/>
              <a:gd name="connisteX44" fmla="*/ 3379470 w 9120505"/>
              <a:gd name="connsiteY44" fmla="*/ 561340 h 991870"/>
              <a:gd name="connisteX45" fmla="*/ 3444875 w 9120505"/>
              <a:gd name="connsiteY45" fmla="*/ 574040 h 991870"/>
              <a:gd name="connisteX46" fmla="*/ 3522980 w 9120505"/>
              <a:gd name="connsiteY46" fmla="*/ 587375 h 991870"/>
              <a:gd name="connisteX47" fmla="*/ 3588385 w 9120505"/>
              <a:gd name="connsiteY47" fmla="*/ 587375 h 991870"/>
              <a:gd name="connisteX48" fmla="*/ 3653790 w 9120505"/>
              <a:gd name="connsiteY48" fmla="*/ 587375 h 991870"/>
              <a:gd name="connisteX49" fmla="*/ 3757930 w 9120505"/>
              <a:gd name="connsiteY49" fmla="*/ 600075 h 991870"/>
              <a:gd name="connisteX50" fmla="*/ 3823335 w 9120505"/>
              <a:gd name="connsiteY50" fmla="*/ 600075 h 991870"/>
              <a:gd name="connisteX51" fmla="*/ 3914775 w 9120505"/>
              <a:gd name="connsiteY51" fmla="*/ 600075 h 991870"/>
              <a:gd name="connisteX52" fmla="*/ 3980180 w 9120505"/>
              <a:gd name="connsiteY52" fmla="*/ 600075 h 991870"/>
              <a:gd name="connisteX53" fmla="*/ 4044950 w 9120505"/>
              <a:gd name="connsiteY53" fmla="*/ 600075 h 991870"/>
              <a:gd name="connisteX54" fmla="*/ 4123690 w 9120505"/>
              <a:gd name="connsiteY54" fmla="*/ 600075 h 991870"/>
              <a:gd name="connisteX55" fmla="*/ 4188460 w 9120505"/>
              <a:gd name="connsiteY55" fmla="*/ 600075 h 991870"/>
              <a:gd name="connisteX56" fmla="*/ 4267200 w 9120505"/>
              <a:gd name="connsiteY56" fmla="*/ 600075 h 991870"/>
              <a:gd name="connisteX57" fmla="*/ 4331970 w 9120505"/>
              <a:gd name="connsiteY57" fmla="*/ 600075 h 991870"/>
              <a:gd name="connisteX58" fmla="*/ 4410710 w 9120505"/>
              <a:gd name="connsiteY58" fmla="*/ 600075 h 991870"/>
              <a:gd name="connisteX59" fmla="*/ 4475480 w 9120505"/>
              <a:gd name="connsiteY59" fmla="*/ 587375 h 991870"/>
              <a:gd name="connisteX60" fmla="*/ 4554220 w 9120505"/>
              <a:gd name="connsiteY60" fmla="*/ 574040 h 991870"/>
              <a:gd name="connisteX61" fmla="*/ 4618990 w 9120505"/>
              <a:gd name="connsiteY61" fmla="*/ 535305 h 991870"/>
              <a:gd name="connisteX62" fmla="*/ 4684395 w 9120505"/>
              <a:gd name="connsiteY62" fmla="*/ 482600 h 991870"/>
              <a:gd name="connisteX63" fmla="*/ 4749800 w 9120505"/>
              <a:gd name="connsiteY63" fmla="*/ 469900 h 991870"/>
              <a:gd name="connisteX64" fmla="*/ 4815205 w 9120505"/>
              <a:gd name="connsiteY64" fmla="*/ 456565 h 991870"/>
              <a:gd name="connisteX65" fmla="*/ 4879975 w 9120505"/>
              <a:gd name="connsiteY65" fmla="*/ 430530 h 991870"/>
              <a:gd name="connisteX66" fmla="*/ 4945380 w 9120505"/>
              <a:gd name="connsiteY66" fmla="*/ 430530 h 991870"/>
              <a:gd name="connisteX67" fmla="*/ 5023485 w 9120505"/>
              <a:gd name="connsiteY67" fmla="*/ 417830 h 991870"/>
              <a:gd name="connisteX68" fmla="*/ 5102225 w 9120505"/>
              <a:gd name="connsiteY68" fmla="*/ 417830 h 991870"/>
              <a:gd name="connisteX69" fmla="*/ 5180330 w 9120505"/>
              <a:gd name="connsiteY69" fmla="*/ 417830 h 991870"/>
              <a:gd name="connisteX70" fmla="*/ 5245735 w 9120505"/>
              <a:gd name="connsiteY70" fmla="*/ 417830 h 991870"/>
              <a:gd name="connisteX71" fmla="*/ 5310505 w 9120505"/>
              <a:gd name="connsiteY71" fmla="*/ 417830 h 991870"/>
              <a:gd name="connisteX72" fmla="*/ 5389245 w 9120505"/>
              <a:gd name="connsiteY72" fmla="*/ 417830 h 991870"/>
              <a:gd name="connisteX73" fmla="*/ 5480685 w 9120505"/>
              <a:gd name="connsiteY73" fmla="*/ 417830 h 991870"/>
              <a:gd name="connisteX74" fmla="*/ 5558790 w 9120505"/>
              <a:gd name="connsiteY74" fmla="*/ 417830 h 991870"/>
              <a:gd name="connisteX75" fmla="*/ 5624195 w 9120505"/>
              <a:gd name="connsiteY75" fmla="*/ 430530 h 991870"/>
              <a:gd name="connisteX76" fmla="*/ 5715000 w 9120505"/>
              <a:gd name="connsiteY76" fmla="*/ 430530 h 991870"/>
              <a:gd name="connisteX77" fmla="*/ 5780405 w 9120505"/>
              <a:gd name="connsiteY77" fmla="*/ 443865 h 991870"/>
              <a:gd name="connisteX78" fmla="*/ 5845810 w 9120505"/>
              <a:gd name="connsiteY78" fmla="*/ 443865 h 991870"/>
              <a:gd name="connisteX79" fmla="*/ 5923915 w 9120505"/>
              <a:gd name="connsiteY79" fmla="*/ 456565 h 991870"/>
              <a:gd name="connisteX80" fmla="*/ 5989320 w 9120505"/>
              <a:gd name="connsiteY80" fmla="*/ 456565 h 991870"/>
              <a:gd name="connisteX81" fmla="*/ 6054725 w 9120505"/>
              <a:gd name="connsiteY81" fmla="*/ 456565 h 991870"/>
              <a:gd name="connisteX82" fmla="*/ 6119495 w 9120505"/>
              <a:gd name="connsiteY82" fmla="*/ 456565 h 991870"/>
              <a:gd name="connisteX83" fmla="*/ 6198235 w 9120505"/>
              <a:gd name="connsiteY83" fmla="*/ 456565 h 991870"/>
              <a:gd name="connisteX84" fmla="*/ 6263005 w 9120505"/>
              <a:gd name="connsiteY84" fmla="*/ 456565 h 991870"/>
              <a:gd name="connisteX85" fmla="*/ 6328410 w 9120505"/>
              <a:gd name="connsiteY85" fmla="*/ 469900 h 991870"/>
              <a:gd name="connisteX86" fmla="*/ 6393815 w 9120505"/>
              <a:gd name="connsiteY86" fmla="*/ 482600 h 991870"/>
              <a:gd name="connisteX87" fmla="*/ 6459220 w 9120505"/>
              <a:gd name="connsiteY87" fmla="*/ 508635 h 991870"/>
              <a:gd name="connisteX88" fmla="*/ 6523990 w 9120505"/>
              <a:gd name="connsiteY88" fmla="*/ 535305 h 991870"/>
              <a:gd name="connisteX89" fmla="*/ 6615430 w 9120505"/>
              <a:gd name="connsiteY89" fmla="*/ 587375 h 991870"/>
              <a:gd name="connisteX90" fmla="*/ 6693535 w 9120505"/>
              <a:gd name="connsiteY90" fmla="*/ 626110 h 991870"/>
              <a:gd name="connisteX91" fmla="*/ 6758940 w 9120505"/>
              <a:gd name="connsiteY91" fmla="*/ 652145 h 991870"/>
              <a:gd name="connisteX92" fmla="*/ 6837680 w 9120505"/>
              <a:gd name="connsiteY92" fmla="*/ 678815 h 991870"/>
              <a:gd name="connisteX93" fmla="*/ 6915785 w 9120505"/>
              <a:gd name="connsiteY93" fmla="*/ 678815 h 991870"/>
              <a:gd name="connisteX94" fmla="*/ 6981190 w 9120505"/>
              <a:gd name="connsiteY94" fmla="*/ 678815 h 991870"/>
              <a:gd name="connisteX95" fmla="*/ 7059295 w 9120505"/>
              <a:gd name="connsiteY95" fmla="*/ 665480 h 991870"/>
              <a:gd name="connisteX96" fmla="*/ 7124700 w 9120505"/>
              <a:gd name="connsiteY96" fmla="*/ 639445 h 991870"/>
              <a:gd name="connisteX97" fmla="*/ 7189470 w 9120505"/>
              <a:gd name="connsiteY97" fmla="*/ 626110 h 991870"/>
              <a:gd name="connisteX98" fmla="*/ 7268210 w 9120505"/>
              <a:gd name="connsiteY98" fmla="*/ 587375 h 991870"/>
              <a:gd name="connisteX99" fmla="*/ 7332980 w 9120505"/>
              <a:gd name="connsiteY99" fmla="*/ 535305 h 991870"/>
              <a:gd name="connisteX100" fmla="*/ 7411720 w 9120505"/>
              <a:gd name="connsiteY100" fmla="*/ 495935 h 991870"/>
              <a:gd name="connisteX101" fmla="*/ 7489825 w 9120505"/>
              <a:gd name="connsiteY101" fmla="*/ 456565 h 991870"/>
              <a:gd name="connisteX102" fmla="*/ 7555230 w 9120505"/>
              <a:gd name="connsiteY102" fmla="*/ 430530 h 991870"/>
              <a:gd name="connisteX103" fmla="*/ 7620000 w 9120505"/>
              <a:gd name="connsiteY103" fmla="*/ 417830 h 991870"/>
              <a:gd name="connisteX104" fmla="*/ 7698740 w 9120505"/>
              <a:gd name="connsiteY104" fmla="*/ 391160 h 991870"/>
              <a:gd name="connisteX105" fmla="*/ 7763510 w 9120505"/>
              <a:gd name="connsiteY105" fmla="*/ 378460 h 991870"/>
              <a:gd name="connisteX106" fmla="*/ 7880985 w 9120505"/>
              <a:gd name="connsiteY106" fmla="*/ 378460 h 991870"/>
              <a:gd name="connisteX107" fmla="*/ 7946390 w 9120505"/>
              <a:gd name="connsiteY107" fmla="*/ 378460 h 991870"/>
              <a:gd name="connisteX108" fmla="*/ 8024495 w 9120505"/>
              <a:gd name="connsiteY108" fmla="*/ 378460 h 991870"/>
              <a:gd name="connisteX109" fmla="*/ 8103235 w 9120505"/>
              <a:gd name="connsiteY109" fmla="*/ 378460 h 991870"/>
              <a:gd name="connisteX110" fmla="*/ 8194040 w 9120505"/>
              <a:gd name="connsiteY110" fmla="*/ 378460 h 991870"/>
              <a:gd name="connisteX111" fmla="*/ 8259445 w 9120505"/>
              <a:gd name="connsiteY111" fmla="*/ 339090 h 991870"/>
              <a:gd name="connisteX112" fmla="*/ 8338185 w 9120505"/>
              <a:gd name="connsiteY112" fmla="*/ 274320 h 991870"/>
              <a:gd name="connisteX113" fmla="*/ 8402955 w 9120505"/>
              <a:gd name="connsiteY113" fmla="*/ 234950 h 991870"/>
              <a:gd name="connisteX114" fmla="*/ 8468360 w 9120505"/>
              <a:gd name="connsiteY114" fmla="*/ 208915 h 991870"/>
              <a:gd name="connisteX115" fmla="*/ 8546465 w 9120505"/>
              <a:gd name="connsiteY115" fmla="*/ 169545 h 991870"/>
              <a:gd name="connisteX116" fmla="*/ 8611870 w 9120505"/>
              <a:gd name="connsiteY116" fmla="*/ 104140 h 991870"/>
              <a:gd name="connisteX117" fmla="*/ 8677275 w 9120505"/>
              <a:gd name="connsiteY117" fmla="*/ 91440 h 991870"/>
              <a:gd name="connisteX118" fmla="*/ 8742680 w 9120505"/>
              <a:gd name="connsiteY118" fmla="*/ 91440 h 991870"/>
              <a:gd name="connisteX119" fmla="*/ 8833485 w 9120505"/>
              <a:gd name="connsiteY119" fmla="*/ 78105 h 991870"/>
              <a:gd name="connisteX120" fmla="*/ 8898890 w 9120505"/>
              <a:gd name="connsiteY120" fmla="*/ 78105 h 991870"/>
              <a:gd name="connisteX121" fmla="*/ 8990330 w 9120505"/>
              <a:gd name="connsiteY121" fmla="*/ 78105 h 991870"/>
              <a:gd name="connisteX122" fmla="*/ 9055735 w 9120505"/>
              <a:gd name="connsiteY122" fmla="*/ 65405 h 991870"/>
              <a:gd name="connisteX123" fmla="*/ 9120505 w 9120505"/>
              <a:gd name="connsiteY123" fmla="*/ 0 h 99187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Lst>
            <a:rect l="l" t="t" r="r" b="b"/>
            <a:pathLst>
              <a:path w="9120505" h="991870">
                <a:moveTo>
                  <a:pt x="0" y="991870"/>
                </a:moveTo>
                <a:cubicBezTo>
                  <a:pt x="11430" y="982345"/>
                  <a:pt x="36830" y="962660"/>
                  <a:pt x="65405" y="939165"/>
                </a:cubicBezTo>
                <a:cubicBezTo>
                  <a:pt x="93980" y="915670"/>
                  <a:pt x="114935" y="897890"/>
                  <a:pt x="143510" y="874395"/>
                </a:cubicBezTo>
                <a:cubicBezTo>
                  <a:pt x="172085" y="850900"/>
                  <a:pt x="180340" y="840740"/>
                  <a:pt x="208915" y="822325"/>
                </a:cubicBezTo>
                <a:cubicBezTo>
                  <a:pt x="237490" y="803910"/>
                  <a:pt x="255905" y="798830"/>
                  <a:pt x="287020" y="782955"/>
                </a:cubicBezTo>
                <a:cubicBezTo>
                  <a:pt x="318135" y="767080"/>
                  <a:pt x="334645" y="759460"/>
                  <a:pt x="365760" y="743585"/>
                </a:cubicBezTo>
                <a:cubicBezTo>
                  <a:pt x="396875" y="727710"/>
                  <a:pt x="407670" y="723265"/>
                  <a:pt x="443865" y="704850"/>
                </a:cubicBezTo>
                <a:cubicBezTo>
                  <a:pt x="480060" y="686435"/>
                  <a:pt x="514350" y="670560"/>
                  <a:pt x="548005" y="652145"/>
                </a:cubicBezTo>
                <a:cubicBezTo>
                  <a:pt x="581660" y="633730"/>
                  <a:pt x="584835" y="631825"/>
                  <a:pt x="613410" y="613410"/>
                </a:cubicBezTo>
                <a:cubicBezTo>
                  <a:pt x="641985" y="594995"/>
                  <a:pt x="665480" y="584835"/>
                  <a:pt x="691515" y="561340"/>
                </a:cubicBezTo>
                <a:cubicBezTo>
                  <a:pt x="717550" y="537845"/>
                  <a:pt x="720725" y="514350"/>
                  <a:pt x="744220" y="495935"/>
                </a:cubicBezTo>
                <a:cubicBezTo>
                  <a:pt x="767715" y="477520"/>
                  <a:pt x="780415" y="480060"/>
                  <a:pt x="808990" y="469900"/>
                </a:cubicBezTo>
                <a:cubicBezTo>
                  <a:pt x="837565" y="459740"/>
                  <a:pt x="856615" y="457200"/>
                  <a:pt x="887730" y="443865"/>
                </a:cubicBezTo>
                <a:cubicBezTo>
                  <a:pt x="918845" y="430530"/>
                  <a:pt x="937260" y="420370"/>
                  <a:pt x="965835" y="404495"/>
                </a:cubicBezTo>
                <a:cubicBezTo>
                  <a:pt x="994410" y="388620"/>
                  <a:pt x="1002665" y="378460"/>
                  <a:pt x="1031240" y="365125"/>
                </a:cubicBezTo>
                <a:cubicBezTo>
                  <a:pt x="1059815" y="351790"/>
                  <a:pt x="1078230" y="344170"/>
                  <a:pt x="1109345" y="339090"/>
                </a:cubicBezTo>
                <a:cubicBezTo>
                  <a:pt x="1140460" y="334010"/>
                  <a:pt x="1156335" y="339090"/>
                  <a:pt x="1187450" y="339090"/>
                </a:cubicBezTo>
                <a:cubicBezTo>
                  <a:pt x="1218565" y="339090"/>
                  <a:pt x="1237615" y="339090"/>
                  <a:pt x="1266190" y="339090"/>
                </a:cubicBezTo>
                <a:cubicBezTo>
                  <a:pt x="1294765" y="339090"/>
                  <a:pt x="1297305" y="339090"/>
                  <a:pt x="1330960" y="339090"/>
                </a:cubicBezTo>
                <a:cubicBezTo>
                  <a:pt x="1364615" y="339090"/>
                  <a:pt x="1402080" y="336550"/>
                  <a:pt x="1435735" y="339090"/>
                </a:cubicBezTo>
                <a:cubicBezTo>
                  <a:pt x="1469390" y="341630"/>
                  <a:pt x="1461135" y="347345"/>
                  <a:pt x="1500505" y="352425"/>
                </a:cubicBezTo>
                <a:cubicBezTo>
                  <a:pt x="1539875" y="357505"/>
                  <a:pt x="1589405" y="360045"/>
                  <a:pt x="1631315" y="365125"/>
                </a:cubicBezTo>
                <a:cubicBezTo>
                  <a:pt x="1673225" y="370205"/>
                  <a:pt x="1680845" y="375920"/>
                  <a:pt x="1709420" y="378460"/>
                </a:cubicBezTo>
                <a:cubicBezTo>
                  <a:pt x="1737995" y="381000"/>
                  <a:pt x="1741170" y="375920"/>
                  <a:pt x="1774825" y="378460"/>
                </a:cubicBezTo>
                <a:cubicBezTo>
                  <a:pt x="1808480" y="381000"/>
                  <a:pt x="1842135" y="388620"/>
                  <a:pt x="1878965" y="391160"/>
                </a:cubicBezTo>
                <a:cubicBezTo>
                  <a:pt x="1915795" y="393700"/>
                  <a:pt x="1929130" y="386080"/>
                  <a:pt x="1957705" y="391160"/>
                </a:cubicBezTo>
                <a:cubicBezTo>
                  <a:pt x="1986280" y="396240"/>
                  <a:pt x="1996440" y="410210"/>
                  <a:pt x="2022475" y="417830"/>
                </a:cubicBezTo>
                <a:cubicBezTo>
                  <a:pt x="2048510" y="425450"/>
                  <a:pt x="2059305" y="425450"/>
                  <a:pt x="2087880" y="430530"/>
                </a:cubicBezTo>
                <a:cubicBezTo>
                  <a:pt x="2116455" y="435610"/>
                  <a:pt x="2137410" y="438785"/>
                  <a:pt x="2165985" y="443865"/>
                </a:cubicBezTo>
                <a:cubicBezTo>
                  <a:pt x="2194560" y="448945"/>
                  <a:pt x="2202815" y="451485"/>
                  <a:pt x="2231390" y="456565"/>
                </a:cubicBezTo>
                <a:cubicBezTo>
                  <a:pt x="2259965" y="461645"/>
                  <a:pt x="2278380" y="464820"/>
                  <a:pt x="2309495" y="469900"/>
                </a:cubicBezTo>
                <a:cubicBezTo>
                  <a:pt x="2340610" y="474980"/>
                  <a:pt x="2357120" y="474980"/>
                  <a:pt x="2388235" y="482600"/>
                </a:cubicBezTo>
                <a:cubicBezTo>
                  <a:pt x="2419350" y="490220"/>
                  <a:pt x="2435225" y="501015"/>
                  <a:pt x="2466340" y="508635"/>
                </a:cubicBezTo>
                <a:cubicBezTo>
                  <a:pt x="2497455" y="516255"/>
                  <a:pt x="2513330" y="519430"/>
                  <a:pt x="2544445" y="521970"/>
                </a:cubicBezTo>
                <a:cubicBezTo>
                  <a:pt x="2575560" y="524510"/>
                  <a:pt x="2594610" y="521970"/>
                  <a:pt x="2623185" y="521970"/>
                </a:cubicBezTo>
                <a:cubicBezTo>
                  <a:pt x="2651760" y="521970"/>
                  <a:pt x="2661920" y="521970"/>
                  <a:pt x="2687955" y="521970"/>
                </a:cubicBezTo>
                <a:cubicBezTo>
                  <a:pt x="2713990" y="521970"/>
                  <a:pt x="2724785" y="521970"/>
                  <a:pt x="2753360" y="521970"/>
                </a:cubicBezTo>
                <a:cubicBezTo>
                  <a:pt x="2781935" y="521970"/>
                  <a:pt x="2797810" y="521970"/>
                  <a:pt x="2831465" y="521970"/>
                </a:cubicBezTo>
                <a:cubicBezTo>
                  <a:pt x="2865120" y="521970"/>
                  <a:pt x="2891790" y="521970"/>
                  <a:pt x="2922905" y="521970"/>
                </a:cubicBezTo>
                <a:cubicBezTo>
                  <a:pt x="2954020" y="521970"/>
                  <a:pt x="2959735" y="521970"/>
                  <a:pt x="2988310" y="521970"/>
                </a:cubicBezTo>
                <a:cubicBezTo>
                  <a:pt x="3016885" y="521970"/>
                  <a:pt x="3035300" y="521970"/>
                  <a:pt x="3066415" y="521970"/>
                </a:cubicBezTo>
                <a:cubicBezTo>
                  <a:pt x="3097530" y="521970"/>
                  <a:pt x="3113405" y="519430"/>
                  <a:pt x="3144520" y="521970"/>
                </a:cubicBezTo>
                <a:cubicBezTo>
                  <a:pt x="3175635" y="524510"/>
                  <a:pt x="3192145" y="530225"/>
                  <a:pt x="3223260" y="535305"/>
                </a:cubicBezTo>
                <a:cubicBezTo>
                  <a:pt x="3254375" y="540385"/>
                  <a:pt x="3270250" y="542925"/>
                  <a:pt x="3301365" y="548005"/>
                </a:cubicBezTo>
                <a:cubicBezTo>
                  <a:pt x="3332480" y="553085"/>
                  <a:pt x="3350895" y="556260"/>
                  <a:pt x="3379470" y="561340"/>
                </a:cubicBezTo>
                <a:cubicBezTo>
                  <a:pt x="3408045" y="566420"/>
                  <a:pt x="3416300" y="568960"/>
                  <a:pt x="3444875" y="574040"/>
                </a:cubicBezTo>
                <a:cubicBezTo>
                  <a:pt x="3473450" y="579120"/>
                  <a:pt x="3494405" y="584835"/>
                  <a:pt x="3522980" y="587375"/>
                </a:cubicBezTo>
                <a:cubicBezTo>
                  <a:pt x="3551555" y="589915"/>
                  <a:pt x="3562350" y="587375"/>
                  <a:pt x="3588385" y="587375"/>
                </a:cubicBezTo>
                <a:cubicBezTo>
                  <a:pt x="3614420" y="587375"/>
                  <a:pt x="3620135" y="584835"/>
                  <a:pt x="3653790" y="587375"/>
                </a:cubicBezTo>
                <a:cubicBezTo>
                  <a:pt x="3687445" y="589915"/>
                  <a:pt x="3724275" y="597535"/>
                  <a:pt x="3757930" y="600075"/>
                </a:cubicBezTo>
                <a:cubicBezTo>
                  <a:pt x="3791585" y="602615"/>
                  <a:pt x="3792220" y="600075"/>
                  <a:pt x="3823335" y="600075"/>
                </a:cubicBezTo>
                <a:cubicBezTo>
                  <a:pt x="3854450" y="600075"/>
                  <a:pt x="3883660" y="600075"/>
                  <a:pt x="3914775" y="600075"/>
                </a:cubicBezTo>
                <a:cubicBezTo>
                  <a:pt x="3945890" y="600075"/>
                  <a:pt x="3954145" y="600075"/>
                  <a:pt x="3980180" y="600075"/>
                </a:cubicBezTo>
                <a:cubicBezTo>
                  <a:pt x="4006215" y="600075"/>
                  <a:pt x="4016375" y="600075"/>
                  <a:pt x="4044950" y="600075"/>
                </a:cubicBezTo>
                <a:cubicBezTo>
                  <a:pt x="4073525" y="600075"/>
                  <a:pt x="4095115" y="600075"/>
                  <a:pt x="4123690" y="600075"/>
                </a:cubicBezTo>
                <a:cubicBezTo>
                  <a:pt x="4152265" y="600075"/>
                  <a:pt x="4159885" y="600075"/>
                  <a:pt x="4188460" y="600075"/>
                </a:cubicBezTo>
                <a:cubicBezTo>
                  <a:pt x="4217035" y="600075"/>
                  <a:pt x="4238625" y="600075"/>
                  <a:pt x="4267200" y="600075"/>
                </a:cubicBezTo>
                <a:cubicBezTo>
                  <a:pt x="4295775" y="600075"/>
                  <a:pt x="4303395" y="600075"/>
                  <a:pt x="4331970" y="600075"/>
                </a:cubicBezTo>
                <a:cubicBezTo>
                  <a:pt x="4360545" y="600075"/>
                  <a:pt x="4382135" y="602615"/>
                  <a:pt x="4410710" y="600075"/>
                </a:cubicBezTo>
                <a:cubicBezTo>
                  <a:pt x="4439285" y="597535"/>
                  <a:pt x="4446905" y="592455"/>
                  <a:pt x="4475480" y="587375"/>
                </a:cubicBezTo>
                <a:cubicBezTo>
                  <a:pt x="4504055" y="582295"/>
                  <a:pt x="4525645" y="584200"/>
                  <a:pt x="4554220" y="574040"/>
                </a:cubicBezTo>
                <a:cubicBezTo>
                  <a:pt x="4582795" y="563880"/>
                  <a:pt x="4592955" y="553720"/>
                  <a:pt x="4618990" y="535305"/>
                </a:cubicBezTo>
                <a:cubicBezTo>
                  <a:pt x="4645025" y="516890"/>
                  <a:pt x="4658360" y="495935"/>
                  <a:pt x="4684395" y="482600"/>
                </a:cubicBezTo>
                <a:cubicBezTo>
                  <a:pt x="4710430" y="469265"/>
                  <a:pt x="4723765" y="474980"/>
                  <a:pt x="4749800" y="469900"/>
                </a:cubicBezTo>
                <a:cubicBezTo>
                  <a:pt x="4775835" y="464820"/>
                  <a:pt x="4789170" y="464185"/>
                  <a:pt x="4815205" y="456565"/>
                </a:cubicBezTo>
                <a:cubicBezTo>
                  <a:pt x="4841240" y="448945"/>
                  <a:pt x="4853940" y="435610"/>
                  <a:pt x="4879975" y="430530"/>
                </a:cubicBezTo>
                <a:cubicBezTo>
                  <a:pt x="4906010" y="425450"/>
                  <a:pt x="4916805" y="433070"/>
                  <a:pt x="4945380" y="430530"/>
                </a:cubicBezTo>
                <a:cubicBezTo>
                  <a:pt x="4973955" y="427990"/>
                  <a:pt x="4992370" y="420370"/>
                  <a:pt x="5023485" y="417830"/>
                </a:cubicBezTo>
                <a:cubicBezTo>
                  <a:pt x="5054600" y="415290"/>
                  <a:pt x="5071110" y="417830"/>
                  <a:pt x="5102225" y="417830"/>
                </a:cubicBezTo>
                <a:cubicBezTo>
                  <a:pt x="5133340" y="417830"/>
                  <a:pt x="5151755" y="417830"/>
                  <a:pt x="5180330" y="417830"/>
                </a:cubicBezTo>
                <a:cubicBezTo>
                  <a:pt x="5208905" y="417830"/>
                  <a:pt x="5219700" y="417830"/>
                  <a:pt x="5245735" y="417830"/>
                </a:cubicBezTo>
                <a:cubicBezTo>
                  <a:pt x="5271770" y="417830"/>
                  <a:pt x="5281930" y="417830"/>
                  <a:pt x="5310505" y="417830"/>
                </a:cubicBezTo>
                <a:cubicBezTo>
                  <a:pt x="5339080" y="417830"/>
                  <a:pt x="5354955" y="417830"/>
                  <a:pt x="5389245" y="417830"/>
                </a:cubicBezTo>
                <a:cubicBezTo>
                  <a:pt x="5423535" y="417830"/>
                  <a:pt x="5447030" y="417830"/>
                  <a:pt x="5480685" y="417830"/>
                </a:cubicBezTo>
                <a:cubicBezTo>
                  <a:pt x="5514340" y="417830"/>
                  <a:pt x="5530215" y="415290"/>
                  <a:pt x="5558790" y="417830"/>
                </a:cubicBezTo>
                <a:cubicBezTo>
                  <a:pt x="5587365" y="420370"/>
                  <a:pt x="5593080" y="427990"/>
                  <a:pt x="5624195" y="430530"/>
                </a:cubicBezTo>
                <a:cubicBezTo>
                  <a:pt x="5655310" y="433070"/>
                  <a:pt x="5683885" y="427990"/>
                  <a:pt x="5715000" y="430530"/>
                </a:cubicBezTo>
                <a:cubicBezTo>
                  <a:pt x="5746115" y="433070"/>
                  <a:pt x="5754370" y="441325"/>
                  <a:pt x="5780405" y="443865"/>
                </a:cubicBezTo>
                <a:cubicBezTo>
                  <a:pt x="5806440" y="446405"/>
                  <a:pt x="5817235" y="441325"/>
                  <a:pt x="5845810" y="443865"/>
                </a:cubicBezTo>
                <a:cubicBezTo>
                  <a:pt x="5874385" y="446405"/>
                  <a:pt x="5895340" y="454025"/>
                  <a:pt x="5923915" y="456565"/>
                </a:cubicBezTo>
                <a:cubicBezTo>
                  <a:pt x="5952490" y="459105"/>
                  <a:pt x="5963285" y="456565"/>
                  <a:pt x="5989320" y="456565"/>
                </a:cubicBezTo>
                <a:cubicBezTo>
                  <a:pt x="6015355" y="456565"/>
                  <a:pt x="6028690" y="456565"/>
                  <a:pt x="6054725" y="456565"/>
                </a:cubicBezTo>
                <a:cubicBezTo>
                  <a:pt x="6080760" y="456565"/>
                  <a:pt x="6090920" y="456565"/>
                  <a:pt x="6119495" y="456565"/>
                </a:cubicBezTo>
                <a:cubicBezTo>
                  <a:pt x="6148070" y="456565"/>
                  <a:pt x="6169660" y="456565"/>
                  <a:pt x="6198235" y="456565"/>
                </a:cubicBezTo>
                <a:cubicBezTo>
                  <a:pt x="6226810" y="456565"/>
                  <a:pt x="6236970" y="454025"/>
                  <a:pt x="6263005" y="456565"/>
                </a:cubicBezTo>
                <a:cubicBezTo>
                  <a:pt x="6289040" y="459105"/>
                  <a:pt x="6302375" y="464820"/>
                  <a:pt x="6328410" y="469900"/>
                </a:cubicBezTo>
                <a:cubicBezTo>
                  <a:pt x="6354445" y="474980"/>
                  <a:pt x="6367780" y="474980"/>
                  <a:pt x="6393815" y="482600"/>
                </a:cubicBezTo>
                <a:cubicBezTo>
                  <a:pt x="6419850" y="490220"/>
                  <a:pt x="6433185" y="497840"/>
                  <a:pt x="6459220" y="508635"/>
                </a:cubicBezTo>
                <a:cubicBezTo>
                  <a:pt x="6485255" y="519430"/>
                  <a:pt x="6492875" y="519430"/>
                  <a:pt x="6523990" y="535305"/>
                </a:cubicBezTo>
                <a:cubicBezTo>
                  <a:pt x="6555105" y="551180"/>
                  <a:pt x="6581775" y="568960"/>
                  <a:pt x="6615430" y="587375"/>
                </a:cubicBezTo>
                <a:cubicBezTo>
                  <a:pt x="6649085" y="605790"/>
                  <a:pt x="6664960" y="613410"/>
                  <a:pt x="6693535" y="626110"/>
                </a:cubicBezTo>
                <a:cubicBezTo>
                  <a:pt x="6722110" y="638810"/>
                  <a:pt x="6730365" y="641350"/>
                  <a:pt x="6758940" y="652145"/>
                </a:cubicBezTo>
                <a:cubicBezTo>
                  <a:pt x="6787515" y="662940"/>
                  <a:pt x="6806565" y="673735"/>
                  <a:pt x="6837680" y="678815"/>
                </a:cubicBezTo>
                <a:cubicBezTo>
                  <a:pt x="6868795" y="683895"/>
                  <a:pt x="6887210" y="678815"/>
                  <a:pt x="6915785" y="678815"/>
                </a:cubicBezTo>
                <a:cubicBezTo>
                  <a:pt x="6944360" y="678815"/>
                  <a:pt x="6952615" y="681355"/>
                  <a:pt x="6981190" y="678815"/>
                </a:cubicBezTo>
                <a:cubicBezTo>
                  <a:pt x="7009765" y="676275"/>
                  <a:pt x="7030720" y="673100"/>
                  <a:pt x="7059295" y="665480"/>
                </a:cubicBezTo>
                <a:cubicBezTo>
                  <a:pt x="7087870" y="657860"/>
                  <a:pt x="7098665" y="647065"/>
                  <a:pt x="7124700" y="639445"/>
                </a:cubicBezTo>
                <a:cubicBezTo>
                  <a:pt x="7150735" y="631825"/>
                  <a:pt x="7160895" y="636270"/>
                  <a:pt x="7189470" y="626110"/>
                </a:cubicBezTo>
                <a:cubicBezTo>
                  <a:pt x="7218045" y="615950"/>
                  <a:pt x="7239635" y="605790"/>
                  <a:pt x="7268210" y="587375"/>
                </a:cubicBezTo>
                <a:cubicBezTo>
                  <a:pt x="7296785" y="568960"/>
                  <a:pt x="7304405" y="553720"/>
                  <a:pt x="7332980" y="535305"/>
                </a:cubicBezTo>
                <a:cubicBezTo>
                  <a:pt x="7361555" y="516890"/>
                  <a:pt x="7380605" y="511810"/>
                  <a:pt x="7411720" y="495935"/>
                </a:cubicBezTo>
                <a:cubicBezTo>
                  <a:pt x="7442835" y="480060"/>
                  <a:pt x="7461250" y="469900"/>
                  <a:pt x="7489825" y="456565"/>
                </a:cubicBezTo>
                <a:cubicBezTo>
                  <a:pt x="7518400" y="443230"/>
                  <a:pt x="7529195" y="438150"/>
                  <a:pt x="7555230" y="430530"/>
                </a:cubicBezTo>
                <a:cubicBezTo>
                  <a:pt x="7581265" y="422910"/>
                  <a:pt x="7591425" y="425450"/>
                  <a:pt x="7620000" y="417830"/>
                </a:cubicBezTo>
                <a:cubicBezTo>
                  <a:pt x="7648575" y="410210"/>
                  <a:pt x="7670165" y="398780"/>
                  <a:pt x="7698740" y="391160"/>
                </a:cubicBezTo>
                <a:cubicBezTo>
                  <a:pt x="7727315" y="383540"/>
                  <a:pt x="7727315" y="381000"/>
                  <a:pt x="7763510" y="378460"/>
                </a:cubicBezTo>
                <a:cubicBezTo>
                  <a:pt x="7799705" y="375920"/>
                  <a:pt x="7844155" y="378460"/>
                  <a:pt x="7880985" y="378460"/>
                </a:cubicBezTo>
                <a:cubicBezTo>
                  <a:pt x="7917815" y="378460"/>
                  <a:pt x="7917815" y="378460"/>
                  <a:pt x="7946390" y="378460"/>
                </a:cubicBezTo>
                <a:cubicBezTo>
                  <a:pt x="7974965" y="378460"/>
                  <a:pt x="7993380" y="378460"/>
                  <a:pt x="8024495" y="378460"/>
                </a:cubicBezTo>
                <a:cubicBezTo>
                  <a:pt x="8055610" y="378460"/>
                  <a:pt x="8069580" y="378460"/>
                  <a:pt x="8103235" y="378460"/>
                </a:cubicBezTo>
                <a:cubicBezTo>
                  <a:pt x="8136890" y="378460"/>
                  <a:pt x="8162925" y="386080"/>
                  <a:pt x="8194040" y="378460"/>
                </a:cubicBezTo>
                <a:cubicBezTo>
                  <a:pt x="8225155" y="370840"/>
                  <a:pt x="8230870" y="360045"/>
                  <a:pt x="8259445" y="339090"/>
                </a:cubicBezTo>
                <a:cubicBezTo>
                  <a:pt x="8288020" y="318135"/>
                  <a:pt x="8309610" y="295275"/>
                  <a:pt x="8338185" y="274320"/>
                </a:cubicBezTo>
                <a:cubicBezTo>
                  <a:pt x="8366760" y="253365"/>
                  <a:pt x="8376920" y="248285"/>
                  <a:pt x="8402955" y="234950"/>
                </a:cubicBezTo>
                <a:cubicBezTo>
                  <a:pt x="8428990" y="221615"/>
                  <a:pt x="8439785" y="222250"/>
                  <a:pt x="8468360" y="208915"/>
                </a:cubicBezTo>
                <a:cubicBezTo>
                  <a:pt x="8496935" y="195580"/>
                  <a:pt x="8517890" y="190500"/>
                  <a:pt x="8546465" y="169545"/>
                </a:cubicBezTo>
                <a:cubicBezTo>
                  <a:pt x="8575040" y="148590"/>
                  <a:pt x="8585835" y="120015"/>
                  <a:pt x="8611870" y="104140"/>
                </a:cubicBezTo>
                <a:cubicBezTo>
                  <a:pt x="8637905" y="88265"/>
                  <a:pt x="8651240" y="93980"/>
                  <a:pt x="8677275" y="91440"/>
                </a:cubicBezTo>
                <a:cubicBezTo>
                  <a:pt x="8703310" y="88900"/>
                  <a:pt x="8711565" y="93980"/>
                  <a:pt x="8742680" y="91440"/>
                </a:cubicBezTo>
                <a:cubicBezTo>
                  <a:pt x="8773795" y="88900"/>
                  <a:pt x="8802370" y="80645"/>
                  <a:pt x="8833485" y="78105"/>
                </a:cubicBezTo>
                <a:cubicBezTo>
                  <a:pt x="8864600" y="75565"/>
                  <a:pt x="8867775" y="78105"/>
                  <a:pt x="8898890" y="78105"/>
                </a:cubicBezTo>
                <a:cubicBezTo>
                  <a:pt x="8930005" y="78105"/>
                  <a:pt x="8959215" y="80645"/>
                  <a:pt x="8990330" y="78105"/>
                </a:cubicBezTo>
                <a:cubicBezTo>
                  <a:pt x="9021445" y="75565"/>
                  <a:pt x="9029700" y="81280"/>
                  <a:pt x="9055735" y="65405"/>
                </a:cubicBezTo>
                <a:cubicBezTo>
                  <a:pt x="9081770" y="49530"/>
                  <a:pt x="9109075" y="12700"/>
                  <a:pt x="9120505" y="0"/>
                </a:cubicBezTo>
              </a:path>
            </a:pathLst>
          </a:custGeom>
          <a:noFill/>
          <a:ln>
            <a:solidFill>
              <a:srgbClr val="E5C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工作技能</a:t>
            </a:r>
            <a:endParaRPr lang="zh-CN" altLang="en-US" sz="2400" b="1" dirty="0">
              <a:solidFill>
                <a:srgbClr val="52729B"/>
              </a:solidFill>
              <a:latin typeface="+mj-ea"/>
              <a:ea typeface="+mj-ea"/>
            </a:endParaRPr>
          </a:p>
        </p:txBody>
      </p:sp>
      <p:sp>
        <p:nvSpPr>
          <p:cNvPr id="2" name="任意多边形 1"/>
          <p:cNvSpPr/>
          <p:nvPr/>
        </p:nvSpPr>
        <p:spPr>
          <a:xfrm rot="3060000">
            <a:off x="9507220" y="1760855"/>
            <a:ext cx="1885950" cy="1153160"/>
          </a:xfrm>
          <a:custGeom>
            <a:avLst/>
            <a:gdLst>
              <a:gd name="connsiteX0" fmla="*/ 135 w 3877"/>
              <a:gd name="connsiteY0" fmla="*/ 1039 h 2371"/>
              <a:gd name="connsiteX1" fmla="*/ 1954 w 3877"/>
              <a:gd name="connsiteY1" fmla="*/ 268 h 2371"/>
              <a:gd name="connsiteX2" fmla="*/ 3772 w 3877"/>
              <a:gd name="connsiteY2" fmla="*/ 1039 h 2371"/>
              <a:gd name="connsiteX3" fmla="*/ 1954 w 3877"/>
              <a:gd name="connsiteY3" fmla="*/ 1809 h 2371"/>
              <a:gd name="connsiteX4" fmla="*/ 135 w 3877"/>
              <a:gd name="connsiteY4" fmla="*/ 1039 h 2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8" h="2371">
                <a:moveTo>
                  <a:pt x="135" y="1039"/>
                </a:moveTo>
                <a:cubicBezTo>
                  <a:pt x="259" y="657"/>
                  <a:pt x="-913" y="-20"/>
                  <a:pt x="1954" y="268"/>
                </a:cubicBezTo>
                <a:cubicBezTo>
                  <a:pt x="2953" y="368"/>
                  <a:pt x="4262" y="-783"/>
                  <a:pt x="3772" y="1039"/>
                </a:cubicBezTo>
                <a:cubicBezTo>
                  <a:pt x="3587" y="1726"/>
                  <a:pt x="2755" y="1203"/>
                  <a:pt x="1954" y="1809"/>
                </a:cubicBezTo>
                <a:cubicBezTo>
                  <a:pt x="238" y="3104"/>
                  <a:pt x="-51" y="1870"/>
                  <a:pt x="135" y="1039"/>
                </a:cubicBezTo>
                <a:close/>
              </a:path>
            </a:pathLst>
          </a:custGeom>
          <a:solidFill>
            <a:srgbClr val="E7C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nvSpPr>
        <p:spPr>
          <a:xfrm>
            <a:off x="8239760" y="2497455"/>
            <a:ext cx="2795905" cy="3901440"/>
          </a:xfrm>
          <a:custGeom>
            <a:avLst/>
            <a:gdLst>
              <a:gd name="connsiteX0" fmla="*/ 363 w 3520"/>
              <a:gd name="connsiteY0" fmla="*/ 2875 h 4911"/>
              <a:gd name="connsiteX1" fmla="*/ 1689 w 3520"/>
              <a:gd name="connsiteY1" fmla="*/ 871 h 4911"/>
              <a:gd name="connsiteX2" fmla="*/ 3014 w 3520"/>
              <a:gd name="connsiteY2" fmla="*/ 2875 h 4911"/>
              <a:gd name="connsiteX3" fmla="*/ 1689 w 3520"/>
              <a:gd name="connsiteY3" fmla="*/ 4878 h 4911"/>
              <a:gd name="connsiteX4" fmla="*/ 363 w 3520"/>
              <a:gd name="connsiteY4" fmla="*/ 2875 h 4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0" h="4912">
                <a:moveTo>
                  <a:pt x="363" y="2875"/>
                </a:moveTo>
                <a:cubicBezTo>
                  <a:pt x="363" y="1768"/>
                  <a:pt x="718" y="-1565"/>
                  <a:pt x="1689" y="871"/>
                </a:cubicBezTo>
                <a:cubicBezTo>
                  <a:pt x="2131" y="1981"/>
                  <a:pt x="4555" y="625"/>
                  <a:pt x="3014" y="2875"/>
                </a:cubicBezTo>
                <a:cubicBezTo>
                  <a:pt x="2389" y="3787"/>
                  <a:pt x="4535" y="5144"/>
                  <a:pt x="1689" y="4878"/>
                </a:cubicBezTo>
                <a:cubicBezTo>
                  <a:pt x="-10" y="4719"/>
                  <a:pt x="-376" y="4302"/>
                  <a:pt x="363" y="2875"/>
                </a:cubicBezTo>
                <a:close/>
              </a:path>
            </a:pathLst>
          </a:cu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8966200" y="4772660"/>
            <a:ext cx="234950" cy="287020"/>
          </a:xfrm>
          <a:prstGeom prst="ellipse">
            <a:avLst/>
          </a:prstGeom>
          <a:solidFill>
            <a:srgbClr val="F0E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8689975" y="5368290"/>
            <a:ext cx="276225" cy="153670"/>
          </a:xfrm>
          <a:prstGeom prst="ellipse">
            <a:avLst/>
          </a:prstGeom>
          <a:solidFill>
            <a:srgbClr val="F0E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0226675" y="5925820"/>
            <a:ext cx="276225" cy="153670"/>
          </a:xfrm>
          <a:prstGeom prst="ellipse">
            <a:avLst/>
          </a:prstGeom>
          <a:solidFill>
            <a:srgbClr val="F0E1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968375" y="3433445"/>
            <a:ext cx="2879725" cy="1489075"/>
          </a:xfrm>
          <a:prstGeom prst="rect">
            <a:avLst/>
          </a:prstGeom>
        </p:spPr>
        <p:txBody>
          <a:bodyPr vert="horz" wrap="square">
            <a:spAutoFit/>
          </a:bodyPr>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14" name="矩形 13"/>
          <p:cNvSpPr/>
          <p:nvPr/>
        </p:nvSpPr>
        <p:spPr>
          <a:xfrm>
            <a:off x="4617720" y="3433445"/>
            <a:ext cx="2879725" cy="1489075"/>
          </a:xfrm>
          <a:prstGeom prst="rect">
            <a:avLst/>
          </a:prstGeom>
        </p:spPr>
        <p:txBody>
          <a:bodyPr vert="horz" wrap="square">
            <a:spAutoFit/>
          </a:bodyPr>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grpSp>
        <p:nvGrpSpPr>
          <p:cNvPr id="20" name="组合 19"/>
          <p:cNvGrpSpPr/>
          <p:nvPr/>
        </p:nvGrpSpPr>
        <p:grpSpPr>
          <a:xfrm>
            <a:off x="1049655" y="2358390"/>
            <a:ext cx="730250" cy="561340"/>
            <a:chOff x="1653" y="3714"/>
            <a:chExt cx="1150" cy="884"/>
          </a:xfrm>
        </p:grpSpPr>
        <p:sp>
          <p:nvSpPr>
            <p:cNvPr id="10" name="椭圆 9"/>
            <p:cNvSpPr/>
            <p:nvPr/>
          </p:nvSpPr>
          <p:spPr>
            <a:xfrm>
              <a:off x="1787" y="3714"/>
              <a:ext cx="884" cy="884"/>
            </a:xfrm>
            <a:prstGeom prst="ellipse">
              <a:avLst/>
            </a:prstGeom>
            <a:solidFill>
              <a:srgbClr val="E5CA90"/>
            </a:solidFill>
            <a:ln>
              <a:noFill/>
            </a:ln>
            <a:effectLst>
              <a:outerShdw blurRad="50800" dist="38100" dir="36000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1653" y="3866"/>
              <a:ext cx="1151" cy="580"/>
            </a:xfrm>
            <a:prstGeom prst="rect">
              <a:avLst/>
            </a:prstGeom>
            <a:noFill/>
          </p:spPr>
          <p:txBody>
            <a:bodyPr wrap="square" rtlCol="0">
              <a:spAutoFit/>
            </a:bodyPr>
            <a:p>
              <a:pPr algn="ctr"/>
              <a:r>
                <a:rPr lang="en-US" altLang="zh-CN">
                  <a:solidFill>
                    <a:schemeClr val="bg1"/>
                  </a:solidFill>
                </a:rPr>
                <a:t>01</a:t>
              </a:r>
              <a:endParaRPr lang="en-US" altLang="zh-CN">
                <a:solidFill>
                  <a:schemeClr val="bg1"/>
                </a:solidFill>
              </a:endParaRPr>
            </a:p>
          </p:txBody>
        </p:sp>
      </p:grpSp>
      <p:grpSp>
        <p:nvGrpSpPr>
          <p:cNvPr id="21" name="组合 20"/>
          <p:cNvGrpSpPr/>
          <p:nvPr/>
        </p:nvGrpSpPr>
        <p:grpSpPr>
          <a:xfrm>
            <a:off x="2889250" y="2358390"/>
            <a:ext cx="730250" cy="561340"/>
            <a:chOff x="4550" y="3714"/>
            <a:chExt cx="1150" cy="884"/>
          </a:xfrm>
        </p:grpSpPr>
        <p:sp>
          <p:nvSpPr>
            <p:cNvPr id="11" name="椭圆 10"/>
            <p:cNvSpPr/>
            <p:nvPr/>
          </p:nvSpPr>
          <p:spPr>
            <a:xfrm>
              <a:off x="4684" y="3714"/>
              <a:ext cx="884" cy="884"/>
            </a:xfrm>
            <a:prstGeom prst="ellipse">
              <a:avLst/>
            </a:prstGeom>
            <a:solidFill>
              <a:srgbClr val="7EA5D6"/>
            </a:solidFill>
            <a:ln>
              <a:noFill/>
            </a:ln>
            <a:effectLst>
              <a:outerShdw blurRad="50800" dist="38100" dir="36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550" y="3866"/>
              <a:ext cx="1151" cy="580"/>
            </a:xfrm>
            <a:prstGeom prst="rect">
              <a:avLst/>
            </a:prstGeom>
            <a:noFill/>
          </p:spPr>
          <p:txBody>
            <a:bodyPr wrap="square" rtlCol="0">
              <a:spAutoFit/>
            </a:bodyPr>
            <a:p>
              <a:pPr algn="ctr"/>
              <a:r>
                <a:rPr lang="en-US" altLang="zh-CN">
                  <a:solidFill>
                    <a:schemeClr val="bg1"/>
                  </a:solidFill>
                </a:rPr>
                <a:t>02</a:t>
              </a:r>
              <a:endParaRPr lang="en-US" altLang="zh-CN">
                <a:solidFill>
                  <a:schemeClr val="bg1"/>
                </a:solidFill>
              </a:endParaRPr>
            </a:p>
          </p:txBody>
        </p:sp>
      </p:grpSp>
      <p:grpSp>
        <p:nvGrpSpPr>
          <p:cNvPr id="22" name="组合 21"/>
          <p:cNvGrpSpPr/>
          <p:nvPr/>
        </p:nvGrpSpPr>
        <p:grpSpPr>
          <a:xfrm>
            <a:off x="4728845" y="2358390"/>
            <a:ext cx="730250" cy="561340"/>
            <a:chOff x="7447" y="3714"/>
            <a:chExt cx="1150" cy="884"/>
          </a:xfrm>
        </p:grpSpPr>
        <p:sp>
          <p:nvSpPr>
            <p:cNvPr id="12" name="椭圆 11"/>
            <p:cNvSpPr/>
            <p:nvPr/>
          </p:nvSpPr>
          <p:spPr>
            <a:xfrm>
              <a:off x="7581" y="3714"/>
              <a:ext cx="884" cy="884"/>
            </a:xfrm>
            <a:prstGeom prst="ellipse">
              <a:avLst/>
            </a:prstGeom>
            <a:solidFill>
              <a:srgbClr val="E5CA90"/>
            </a:solidFill>
            <a:ln>
              <a:noFill/>
            </a:ln>
            <a:effectLst>
              <a:outerShdw blurRad="50800" dist="38100" dir="36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7447" y="3873"/>
              <a:ext cx="1151" cy="580"/>
            </a:xfrm>
            <a:prstGeom prst="rect">
              <a:avLst/>
            </a:prstGeom>
            <a:noFill/>
          </p:spPr>
          <p:txBody>
            <a:bodyPr wrap="square" rtlCol="0">
              <a:spAutoFit/>
            </a:bodyPr>
            <a:p>
              <a:pPr algn="ctr"/>
              <a:r>
                <a:rPr lang="en-US" altLang="zh-CN">
                  <a:solidFill>
                    <a:schemeClr val="bg1"/>
                  </a:solidFill>
                </a:rPr>
                <a:t>03</a:t>
              </a:r>
              <a:endParaRPr lang="en-US" altLang="zh-CN">
                <a:solidFill>
                  <a:schemeClr val="bg1"/>
                </a:solidFill>
              </a:endParaRPr>
            </a:p>
          </p:txBody>
        </p:sp>
      </p:grpSp>
      <p:grpSp>
        <p:nvGrpSpPr>
          <p:cNvPr id="23" name="组合 22"/>
          <p:cNvGrpSpPr/>
          <p:nvPr/>
        </p:nvGrpSpPr>
        <p:grpSpPr>
          <a:xfrm>
            <a:off x="6568440" y="2358390"/>
            <a:ext cx="730250" cy="561340"/>
            <a:chOff x="10344" y="3714"/>
            <a:chExt cx="1150" cy="884"/>
          </a:xfrm>
        </p:grpSpPr>
        <p:sp>
          <p:nvSpPr>
            <p:cNvPr id="13" name="椭圆 12"/>
            <p:cNvSpPr/>
            <p:nvPr/>
          </p:nvSpPr>
          <p:spPr>
            <a:xfrm>
              <a:off x="10478" y="3714"/>
              <a:ext cx="884" cy="884"/>
            </a:xfrm>
            <a:prstGeom prst="ellipse">
              <a:avLst/>
            </a:prstGeom>
            <a:solidFill>
              <a:srgbClr val="3669AB"/>
            </a:solidFill>
            <a:ln>
              <a:noFill/>
            </a:ln>
            <a:effectLst>
              <a:outerShdw blurRad="50800" dist="38100" dir="36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0344" y="3866"/>
              <a:ext cx="1151" cy="580"/>
            </a:xfrm>
            <a:prstGeom prst="rect">
              <a:avLst/>
            </a:prstGeom>
            <a:noFill/>
          </p:spPr>
          <p:txBody>
            <a:bodyPr wrap="square" rtlCol="0">
              <a:spAutoFit/>
            </a:bodyPr>
            <a:p>
              <a:pPr algn="ctr"/>
              <a:r>
                <a:rPr lang="en-US" altLang="zh-CN">
                  <a:solidFill>
                    <a:schemeClr val="bg1"/>
                  </a:solidFill>
                </a:rPr>
                <a:t>04</a:t>
              </a:r>
              <a:endParaRPr lang="en-US" altLang="zh-CN">
                <a:solidFill>
                  <a:schemeClr val="bg1"/>
                </a:solidFill>
              </a:endParaRPr>
            </a:p>
          </p:txBody>
        </p:sp>
      </p:gr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38935" y="1908810"/>
            <a:ext cx="9824720" cy="2061210"/>
          </a:xfrm>
          <a:prstGeom prst="rect">
            <a:avLst/>
          </a:prstGeom>
          <a:noFill/>
        </p:spPr>
        <p:txBody>
          <a:bodyPr wrap="square" rtlCol="0">
            <a:spAutoFit/>
          </a:bodyPr>
          <a:p>
            <a:pPr algn="ctr"/>
            <a:r>
              <a:rPr lang="en-US" altLang="zh-CN" sz="8000" b="1" dirty="0">
                <a:solidFill>
                  <a:srgbClr val="52729B"/>
                </a:solidFill>
              </a:rPr>
              <a:t>Work Schedule</a:t>
            </a:r>
            <a:endParaRPr lang="en-US" altLang="zh-CN" sz="8000" b="1" dirty="0">
              <a:solidFill>
                <a:srgbClr val="52729B"/>
              </a:solidFill>
            </a:endParaRPr>
          </a:p>
          <a:p>
            <a:pPr algn="ctr"/>
            <a:r>
              <a:rPr lang="zh-CN" altLang="en-US" sz="4800" b="1" dirty="0">
                <a:solidFill>
                  <a:srgbClr val="52729B"/>
                </a:solidFill>
              </a:rPr>
              <a:t>工作计划</a:t>
            </a:r>
            <a:endParaRPr lang="zh-CN" altLang="en-US" sz="4800" b="1" dirty="0">
              <a:solidFill>
                <a:srgbClr val="52729B"/>
              </a:solidFill>
            </a:endParaRPr>
          </a:p>
        </p:txBody>
      </p:sp>
      <p:sp>
        <p:nvSpPr>
          <p:cNvPr id="3" name="矩形 2"/>
          <p:cNvSpPr/>
          <p:nvPr/>
        </p:nvSpPr>
        <p:spPr>
          <a:xfrm>
            <a:off x="4219114" y="4236799"/>
            <a:ext cx="4664363" cy="584775"/>
          </a:xfrm>
          <a:prstGeom prst="rect">
            <a:avLst/>
          </a:prstGeom>
        </p:spPr>
        <p:txBody>
          <a:bodyPr wrap="square">
            <a:spAutoFit/>
          </a:bodyPr>
          <a:p>
            <a:r>
              <a:rPr lang="zh-CN" altLang="en-US" sz="1600" dirty="0" smtClean="0">
                <a:solidFill>
                  <a:schemeClr val="tx1">
                    <a:lumMod val="50000"/>
                    <a:lumOff val="50000"/>
                  </a:schemeClr>
                </a:solidFill>
                <a:latin typeface="+mj-lt"/>
              </a:rPr>
              <a:t>Lorem ipsum dolor sit amet, consectetuer adipiscing elit. Aenean commodo ligula eget dolor.</a:t>
            </a:r>
            <a:endParaRPr lang="zh-CN" altLang="en-US" sz="1600" dirty="0">
              <a:solidFill>
                <a:schemeClr val="tx1">
                  <a:lumMod val="50000"/>
                  <a:lumOff val="50000"/>
                </a:schemeClr>
              </a:solidFill>
              <a:latin typeface="+mj-lt"/>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短期计划</a:t>
            </a:r>
            <a:endParaRPr lang="zh-CN" altLang="en-US" sz="2400" b="1" dirty="0">
              <a:solidFill>
                <a:srgbClr val="52729B"/>
              </a:solidFill>
              <a:latin typeface="+mj-ea"/>
              <a:ea typeface="+mj-ea"/>
            </a:endParaRPr>
          </a:p>
        </p:txBody>
      </p:sp>
      <p:sp>
        <p:nvSpPr>
          <p:cNvPr id="3" name="矩形 2"/>
          <p:cNvSpPr/>
          <p:nvPr/>
        </p:nvSpPr>
        <p:spPr>
          <a:xfrm>
            <a:off x="1905" y="2097405"/>
            <a:ext cx="12212955" cy="3810000"/>
          </a:xfrm>
          <a:prstGeom prst="rect">
            <a:avLst/>
          </a:prstGeom>
          <a:solidFill>
            <a:srgbClr val="E5C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矩形 41"/>
          <p:cNvSpPr/>
          <p:nvPr/>
        </p:nvSpPr>
        <p:spPr>
          <a:xfrm>
            <a:off x="1102360" y="2859405"/>
            <a:ext cx="2253615" cy="2607945"/>
          </a:xfrm>
          <a:prstGeom prst="rect">
            <a:avLst/>
          </a:prstGeom>
        </p:spPr>
        <p:txBody>
          <a:bodyPr vert="horz" wrap="square">
            <a:spAutoFit/>
          </a:bodyPr>
          <a:p>
            <a:pPr algn="ctr">
              <a:lnSpc>
                <a:spcPct val="130000"/>
              </a:lnSpc>
            </a:pPr>
            <a:r>
              <a:rPr lang="en-US" altLang="zh-CN" sz="2800" dirty="0">
                <a:solidFill>
                  <a:schemeClr val="bg1"/>
                </a:solidFill>
                <a:latin typeface="+mn-ea"/>
              </a:rPr>
              <a:t>01</a:t>
            </a:r>
            <a:endParaRPr lang="zh-CN" altLang="en-US" sz="2800" dirty="0">
              <a:solidFill>
                <a:schemeClr val="bg1"/>
              </a:solidFill>
              <a:latin typeface="+mn-ea"/>
            </a:endParaRPr>
          </a:p>
          <a:p>
            <a:pPr>
              <a:lnSpc>
                <a:spcPct val="130000"/>
              </a:lnSpc>
            </a:pPr>
            <a:endParaRPr lang="zh-CN" altLang="en-US" sz="1400" dirty="0">
              <a:solidFill>
                <a:schemeClr val="bg1"/>
              </a:solidFill>
              <a:latin typeface="+mn-ea"/>
            </a:endParaRPr>
          </a:p>
          <a:p>
            <a:pPr>
              <a:lnSpc>
                <a:spcPct val="130000"/>
              </a:lnSpc>
            </a:pPr>
            <a:r>
              <a:rPr lang="zh-CN" altLang="en-US" sz="1400" dirty="0">
                <a:solidFill>
                  <a:schemeClr val="bg1"/>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solidFill>
              <a:latin typeface="+mn-ea"/>
            </a:endParaRPr>
          </a:p>
          <a:p>
            <a:pPr>
              <a:lnSpc>
                <a:spcPct val="130000"/>
              </a:lnSpc>
            </a:pPr>
            <a:endParaRPr lang="zh-CN" altLang="en-US" sz="1400" dirty="0">
              <a:solidFill>
                <a:schemeClr val="bg1"/>
              </a:solidFill>
              <a:latin typeface="+mn-ea"/>
            </a:endParaRPr>
          </a:p>
        </p:txBody>
      </p:sp>
      <p:sp>
        <p:nvSpPr>
          <p:cNvPr id="4" name="矩形 3"/>
          <p:cNvSpPr/>
          <p:nvPr/>
        </p:nvSpPr>
        <p:spPr>
          <a:xfrm>
            <a:off x="3789045" y="2859405"/>
            <a:ext cx="2253615" cy="2607945"/>
          </a:xfrm>
          <a:prstGeom prst="rect">
            <a:avLst/>
          </a:prstGeom>
        </p:spPr>
        <p:txBody>
          <a:bodyPr vert="horz" wrap="square">
            <a:spAutoFit/>
          </a:bodyPr>
          <a:p>
            <a:pPr algn="ctr">
              <a:lnSpc>
                <a:spcPct val="130000"/>
              </a:lnSpc>
            </a:pPr>
            <a:r>
              <a:rPr lang="en-US" altLang="zh-CN" sz="2800" dirty="0">
                <a:solidFill>
                  <a:schemeClr val="bg1"/>
                </a:solidFill>
                <a:latin typeface="+mn-ea"/>
              </a:rPr>
              <a:t> 02</a:t>
            </a:r>
            <a:endParaRPr lang="zh-CN" altLang="en-US" sz="2800" dirty="0">
              <a:solidFill>
                <a:schemeClr val="bg1"/>
              </a:solidFill>
              <a:latin typeface="+mn-ea"/>
            </a:endParaRPr>
          </a:p>
          <a:p>
            <a:pPr>
              <a:lnSpc>
                <a:spcPct val="130000"/>
              </a:lnSpc>
            </a:pPr>
            <a:endParaRPr lang="zh-CN" altLang="en-US" sz="1400" dirty="0">
              <a:solidFill>
                <a:schemeClr val="bg1"/>
              </a:solidFill>
              <a:latin typeface="+mn-ea"/>
            </a:endParaRPr>
          </a:p>
          <a:p>
            <a:pPr>
              <a:lnSpc>
                <a:spcPct val="130000"/>
              </a:lnSpc>
            </a:pPr>
            <a:r>
              <a:rPr lang="zh-CN" altLang="en-US" sz="1400" dirty="0">
                <a:solidFill>
                  <a:schemeClr val="bg1"/>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solidFill>
              <a:latin typeface="+mn-ea"/>
            </a:endParaRPr>
          </a:p>
          <a:p>
            <a:pPr>
              <a:lnSpc>
                <a:spcPct val="130000"/>
              </a:lnSpc>
            </a:pPr>
            <a:endParaRPr lang="zh-CN" altLang="en-US" sz="1400" dirty="0">
              <a:solidFill>
                <a:schemeClr val="bg1"/>
              </a:solidFill>
              <a:latin typeface="+mn-ea"/>
            </a:endParaRPr>
          </a:p>
        </p:txBody>
      </p:sp>
      <p:sp>
        <p:nvSpPr>
          <p:cNvPr id="5" name="矩形 4"/>
          <p:cNvSpPr/>
          <p:nvPr/>
        </p:nvSpPr>
        <p:spPr>
          <a:xfrm>
            <a:off x="6475730" y="2859405"/>
            <a:ext cx="2253615" cy="2607945"/>
          </a:xfrm>
          <a:prstGeom prst="rect">
            <a:avLst/>
          </a:prstGeom>
        </p:spPr>
        <p:txBody>
          <a:bodyPr vert="horz" wrap="square">
            <a:spAutoFit/>
          </a:bodyPr>
          <a:p>
            <a:pPr algn="ctr">
              <a:lnSpc>
                <a:spcPct val="130000"/>
              </a:lnSpc>
            </a:pPr>
            <a:r>
              <a:rPr lang="en-US" altLang="zh-CN" sz="2800" dirty="0">
                <a:solidFill>
                  <a:schemeClr val="bg1"/>
                </a:solidFill>
                <a:latin typeface="+mn-ea"/>
              </a:rPr>
              <a:t>   03</a:t>
            </a:r>
            <a:endParaRPr lang="zh-CN" altLang="en-US" sz="2800" dirty="0">
              <a:solidFill>
                <a:schemeClr val="bg1"/>
              </a:solidFill>
              <a:latin typeface="+mn-ea"/>
            </a:endParaRPr>
          </a:p>
          <a:p>
            <a:pPr>
              <a:lnSpc>
                <a:spcPct val="130000"/>
              </a:lnSpc>
            </a:pPr>
            <a:endParaRPr lang="zh-CN" altLang="en-US" sz="1400" dirty="0">
              <a:solidFill>
                <a:schemeClr val="bg1"/>
              </a:solidFill>
              <a:latin typeface="+mn-ea"/>
            </a:endParaRPr>
          </a:p>
          <a:p>
            <a:pPr>
              <a:lnSpc>
                <a:spcPct val="130000"/>
              </a:lnSpc>
            </a:pPr>
            <a:r>
              <a:rPr lang="zh-CN" altLang="en-US" sz="1400" dirty="0">
                <a:solidFill>
                  <a:schemeClr val="bg1"/>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solidFill>
              <a:latin typeface="+mn-ea"/>
            </a:endParaRPr>
          </a:p>
          <a:p>
            <a:pPr>
              <a:lnSpc>
                <a:spcPct val="130000"/>
              </a:lnSpc>
            </a:pPr>
            <a:endParaRPr lang="zh-CN" altLang="en-US" sz="1400" dirty="0">
              <a:solidFill>
                <a:schemeClr val="bg1"/>
              </a:solidFill>
              <a:latin typeface="+mn-ea"/>
            </a:endParaRPr>
          </a:p>
        </p:txBody>
      </p:sp>
      <p:sp>
        <p:nvSpPr>
          <p:cNvPr id="6" name="矩形 5"/>
          <p:cNvSpPr/>
          <p:nvPr/>
        </p:nvSpPr>
        <p:spPr>
          <a:xfrm>
            <a:off x="9162415" y="2859405"/>
            <a:ext cx="2253615" cy="2607945"/>
          </a:xfrm>
          <a:prstGeom prst="rect">
            <a:avLst/>
          </a:prstGeom>
        </p:spPr>
        <p:txBody>
          <a:bodyPr vert="horz" wrap="square">
            <a:spAutoFit/>
          </a:bodyPr>
          <a:p>
            <a:pPr algn="ctr">
              <a:lnSpc>
                <a:spcPct val="130000"/>
              </a:lnSpc>
            </a:pPr>
            <a:r>
              <a:rPr lang="en-US" altLang="zh-CN" sz="2800" dirty="0">
                <a:solidFill>
                  <a:schemeClr val="bg1"/>
                </a:solidFill>
                <a:latin typeface="+mn-ea"/>
              </a:rPr>
              <a:t>  04</a:t>
            </a:r>
            <a:endParaRPr lang="zh-CN" altLang="en-US" sz="2800" dirty="0">
              <a:solidFill>
                <a:schemeClr val="bg1"/>
              </a:solidFill>
              <a:latin typeface="+mn-ea"/>
            </a:endParaRPr>
          </a:p>
          <a:p>
            <a:pPr>
              <a:lnSpc>
                <a:spcPct val="130000"/>
              </a:lnSpc>
            </a:pPr>
            <a:endParaRPr lang="zh-CN" altLang="en-US" sz="1400" dirty="0">
              <a:solidFill>
                <a:schemeClr val="bg1"/>
              </a:solidFill>
              <a:latin typeface="+mn-ea"/>
            </a:endParaRPr>
          </a:p>
          <a:p>
            <a:pPr>
              <a:lnSpc>
                <a:spcPct val="130000"/>
              </a:lnSpc>
            </a:pPr>
            <a:r>
              <a:rPr lang="zh-CN" altLang="en-US" sz="1400" dirty="0">
                <a:solidFill>
                  <a:schemeClr val="bg1"/>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solidFill>
              <a:latin typeface="+mn-ea"/>
            </a:endParaRPr>
          </a:p>
          <a:p>
            <a:pPr>
              <a:lnSpc>
                <a:spcPct val="130000"/>
              </a:lnSpc>
            </a:pPr>
            <a:endParaRPr lang="zh-CN" altLang="en-US" sz="1400" dirty="0">
              <a:solidFill>
                <a:schemeClr val="bg1"/>
              </a:solidFill>
              <a:latin typeface="+mn-ea"/>
            </a:endParaRPr>
          </a:p>
        </p:txBody>
      </p:sp>
      <p:cxnSp>
        <p:nvCxnSpPr>
          <p:cNvPr id="7" name="直接连接符 6"/>
          <p:cNvCxnSpPr/>
          <p:nvPr/>
        </p:nvCxnSpPr>
        <p:spPr>
          <a:xfrm>
            <a:off x="3392805" y="2640965"/>
            <a:ext cx="0" cy="28441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130925" y="2640965"/>
            <a:ext cx="0" cy="28441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869045" y="2640965"/>
            <a:ext cx="0" cy="28441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任意多边形 47"/>
          <p:cNvSpPr/>
          <p:nvPr/>
        </p:nvSpPr>
        <p:spPr>
          <a:xfrm>
            <a:off x="1102142" y="2859113"/>
            <a:ext cx="566521" cy="566608"/>
          </a:xfrm>
          <a:custGeom>
            <a:avLst/>
            <a:gdLst>
              <a:gd name="G0" fmla="val 0"/>
            </a:gdLst>
            <a:ahLst/>
            <a:cxnLst>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Lst>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w="15875">
            <a:noFill/>
          </a:ln>
        </p:spPr>
      </p:sp>
      <p:sp>
        <p:nvSpPr>
          <p:cNvPr id="29" name="任意多边形 29"/>
          <p:cNvSpPr/>
          <p:nvPr/>
        </p:nvSpPr>
        <p:spPr>
          <a:xfrm rot="16380000">
            <a:off x="3863340" y="2894965"/>
            <a:ext cx="471170" cy="601345"/>
          </a:xfrm>
          <a:custGeom>
            <a:avLst/>
            <a:gdLst/>
            <a:ahLst/>
            <a:cxnLst>
              <a:cxn ang="0">
                <a:pos x="96757" y="458214"/>
              </a:cxn>
              <a:cxn ang="0">
                <a:pos x="308169" y="458214"/>
              </a:cxn>
              <a:cxn ang="0">
                <a:pos x="319355" y="469417"/>
              </a:cxn>
              <a:cxn ang="0">
                <a:pos x="308169" y="480060"/>
              </a:cxn>
              <a:cxn ang="0">
                <a:pos x="96757" y="480060"/>
              </a:cxn>
              <a:cxn ang="0">
                <a:pos x="85571" y="469417"/>
              </a:cxn>
              <a:cxn ang="0">
                <a:pos x="96757" y="458214"/>
              </a:cxn>
              <a:cxn ang="0">
                <a:pos x="101232" y="354023"/>
              </a:cxn>
              <a:cxn ang="0">
                <a:pos x="217564" y="162447"/>
              </a:cxn>
              <a:cxn ang="0">
                <a:pos x="258392" y="187095"/>
              </a:cxn>
              <a:cxn ang="0">
                <a:pos x="142619" y="378670"/>
              </a:cxn>
              <a:cxn ang="0">
                <a:pos x="101232" y="354023"/>
              </a:cxn>
              <a:cxn ang="0">
                <a:pos x="19575" y="304169"/>
              </a:cxn>
              <a:cxn ang="0">
                <a:pos x="135908" y="112593"/>
              </a:cxn>
              <a:cxn ang="0">
                <a:pos x="176736" y="137240"/>
              </a:cxn>
              <a:cxn ang="0">
                <a:pos x="60403" y="328816"/>
              </a:cxn>
              <a:cxn ang="0">
                <a:pos x="19575" y="304169"/>
              </a:cxn>
              <a:cxn ang="0">
                <a:pos x="1119" y="459334"/>
              </a:cxn>
              <a:cxn ang="0">
                <a:pos x="12304" y="364106"/>
              </a:cxn>
              <a:cxn ang="0">
                <a:pos x="92283" y="412280"/>
              </a:cxn>
              <a:cxn ang="0">
                <a:pos x="13423" y="466616"/>
              </a:cxn>
              <a:cxn ang="0">
                <a:pos x="1119" y="459334"/>
              </a:cxn>
              <a:cxn ang="0">
                <a:pos x="167228" y="59377"/>
              </a:cxn>
              <a:cxn ang="0">
                <a:pos x="150449" y="87385"/>
              </a:cxn>
              <a:cxn ang="0">
                <a:pos x="272934" y="161887"/>
              </a:cxn>
              <a:cxn ang="0">
                <a:pos x="290272" y="133879"/>
              </a:cxn>
              <a:cxn ang="0">
                <a:pos x="167228" y="59377"/>
              </a:cxn>
              <a:cxn ang="0">
                <a:pos x="193514" y="16805"/>
              </a:cxn>
              <a:cxn ang="0">
                <a:pos x="230428" y="7842"/>
              </a:cxn>
              <a:cxn ang="0">
                <a:pos x="307050" y="54336"/>
              </a:cxn>
              <a:cxn ang="0">
                <a:pos x="316558" y="91307"/>
              </a:cxn>
              <a:cxn ang="0">
                <a:pos x="305932" y="108672"/>
              </a:cxn>
              <a:cxn ang="0">
                <a:pos x="182888" y="34170"/>
              </a:cxn>
              <a:cxn ang="0">
                <a:pos x="193514" y="16805"/>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bg1"/>
          </a:solidFill>
          <a:ln>
            <a:noFill/>
          </a:ln>
        </p:spPr>
      </p:sp>
      <p:sp>
        <p:nvSpPr>
          <p:cNvPr id="11" name="任意多边形 47"/>
          <p:cNvSpPr/>
          <p:nvPr/>
        </p:nvSpPr>
        <p:spPr>
          <a:xfrm>
            <a:off x="6631087" y="2877528"/>
            <a:ext cx="566521" cy="566608"/>
          </a:xfrm>
          <a:custGeom>
            <a:avLst/>
            <a:gdLst>
              <a:gd name="G0" fmla="val 0"/>
            </a:gdLst>
            <a:ahLst/>
            <a:cxnLst>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Lst>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w="15875">
            <a:noFill/>
          </a:ln>
        </p:spPr>
      </p:sp>
      <p:sp>
        <p:nvSpPr>
          <p:cNvPr id="12" name="任意多边形 29"/>
          <p:cNvSpPr/>
          <p:nvPr/>
        </p:nvSpPr>
        <p:spPr>
          <a:xfrm rot="16380000">
            <a:off x="9319260" y="2894965"/>
            <a:ext cx="472440" cy="602615"/>
          </a:xfrm>
          <a:custGeom>
            <a:avLst/>
            <a:gdLst/>
            <a:ahLst/>
            <a:cxnLst>
              <a:cxn ang="0">
                <a:pos x="96757" y="458214"/>
              </a:cxn>
              <a:cxn ang="0">
                <a:pos x="308169" y="458214"/>
              </a:cxn>
              <a:cxn ang="0">
                <a:pos x="319355" y="469417"/>
              </a:cxn>
              <a:cxn ang="0">
                <a:pos x="308169" y="480060"/>
              </a:cxn>
              <a:cxn ang="0">
                <a:pos x="96757" y="480060"/>
              </a:cxn>
              <a:cxn ang="0">
                <a:pos x="85571" y="469417"/>
              </a:cxn>
              <a:cxn ang="0">
                <a:pos x="96757" y="458214"/>
              </a:cxn>
              <a:cxn ang="0">
                <a:pos x="101232" y="354023"/>
              </a:cxn>
              <a:cxn ang="0">
                <a:pos x="217564" y="162447"/>
              </a:cxn>
              <a:cxn ang="0">
                <a:pos x="258392" y="187095"/>
              </a:cxn>
              <a:cxn ang="0">
                <a:pos x="142619" y="378670"/>
              </a:cxn>
              <a:cxn ang="0">
                <a:pos x="101232" y="354023"/>
              </a:cxn>
              <a:cxn ang="0">
                <a:pos x="19575" y="304169"/>
              </a:cxn>
              <a:cxn ang="0">
                <a:pos x="135908" y="112593"/>
              </a:cxn>
              <a:cxn ang="0">
                <a:pos x="176736" y="137240"/>
              </a:cxn>
              <a:cxn ang="0">
                <a:pos x="60403" y="328816"/>
              </a:cxn>
              <a:cxn ang="0">
                <a:pos x="19575" y="304169"/>
              </a:cxn>
              <a:cxn ang="0">
                <a:pos x="1119" y="459334"/>
              </a:cxn>
              <a:cxn ang="0">
                <a:pos x="12304" y="364106"/>
              </a:cxn>
              <a:cxn ang="0">
                <a:pos x="92283" y="412280"/>
              </a:cxn>
              <a:cxn ang="0">
                <a:pos x="13423" y="466616"/>
              </a:cxn>
              <a:cxn ang="0">
                <a:pos x="1119" y="459334"/>
              </a:cxn>
              <a:cxn ang="0">
                <a:pos x="167228" y="59377"/>
              </a:cxn>
              <a:cxn ang="0">
                <a:pos x="150449" y="87385"/>
              </a:cxn>
              <a:cxn ang="0">
                <a:pos x="272934" y="161887"/>
              </a:cxn>
              <a:cxn ang="0">
                <a:pos x="290272" y="133879"/>
              </a:cxn>
              <a:cxn ang="0">
                <a:pos x="167228" y="59377"/>
              </a:cxn>
              <a:cxn ang="0">
                <a:pos x="193514" y="16805"/>
              </a:cxn>
              <a:cxn ang="0">
                <a:pos x="230428" y="7842"/>
              </a:cxn>
              <a:cxn ang="0">
                <a:pos x="307050" y="54336"/>
              </a:cxn>
              <a:cxn ang="0">
                <a:pos x="316558" y="91307"/>
              </a:cxn>
              <a:cxn ang="0">
                <a:pos x="305932" y="108672"/>
              </a:cxn>
              <a:cxn ang="0">
                <a:pos x="182888" y="34170"/>
              </a:cxn>
              <a:cxn ang="0">
                <a:pos x="193514" y="16805"/>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bg1"/>
          </a:solidFill>
          <a:ln>
            <a:noFill/>
          </a:ln>
        </p:spPr>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短期规划</a:t>
            </a:r>
            <a:endParaRPr lang="zh-CN" altLang="en-US" sz="2400" b="1" dirty="0">
              <a:solidFill>
                <a:srgbClr val="52729B"/>
              </a:solidFill>
              <a:latin typeface="+mj-ea"/>
              <a:ea typeface="+mj-ea"/>
            </a:endParaRPr>
          </a:p>
        </p:txBody>
      </p:sp>
      <p:sp>
        <p:nvSpPr>
          <p:cNvPr id="10" name="圆角矩形标注 9"/>
          <p:cNvSpPr/>
          <p:nvPr/>
        </p:nvSpPr>
        <p:spPr>
          <a:xfrm rot="16200000">
            <a:off x="1476375" y="1674495"/>
            <a:ext cx="731520" cy="1721485"/>
          </a:xfrm>
          <a:prstGeom prst="wedgeRoundRectCallout">
            <a:avLst/>
          </a:prstGeom>
          <a:noFill/>
          <a:ln w="57150">
            <a:solidFill>
              <a:srgbClr val="3669A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标注 10"/>
          <p:cNvSpPr/>
          <p:nvPr/>
        </p:nvSpPr>
        <p:spPr>
          <a:xfrm rot="16200000">
            <a:off x="1476375" y="3406140"/>
            <a:ext cx="731520" cy="1721485"/>
          </a:xfrm>
          <a:prstGeom prst="wedgeRoundRectCallout">
            <a:avLst/>
          </a:prstGeom>
          <a:noFill/>
          <a:ln w="57150">
            <a:solidFill>
              <a:srgbClr val="3669A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标注 11"/>
          <p:cNvSpPr/>
          <p:nvPr/>
        </p:nvSpPr>
        <p:spPr>
          <a:xfrm rot="16200000">
            <a:off x="6991985" y="1586230"/>
            <a:ext cx="731520" cy="1721485"/>
          </a:xfrm>
          <a:prstGeom prst="wedgeRoundRectCallout">
            <a:avLst/>
          </a:prstGeom>
          <a:noFill/>
          <a:ln w="57150">
            <a:solidFill>
              <a:srgbClr val="3669A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标注 13"/>
          <p:cNvSpPr/>
          <p:nvPr/>
        </p:nvSpPr>
        <p:spPr>
          <a:xfrm rot="16200000">
            <a:off x="7132320" y="3438525"/>
            <a:ext cx="731520" cy="1721485"/>
          </a:xfrm>
          <a:prstGeom prst="wedgeRoundRectCallout">
            <a:avLst/>
          </a:prstGeom>
          <a:noFill/>
          <a:ln w="57150">
            <a:solidFill>
              <a:srgbClr val="3669A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072515" y="2305050"/>
            <a:ext cx="1630680" cy="460375"/>
          </a:xfrm>
          <a:prstGeom prst="rect">
            <a:avLst/>
          </a:prstGeom>
          <a:noFill/>
        </p:spPr>
        <p:txBody>
          <a:bodyPr wrap="square" rtlCol="0">
            <a:spAutoFit/>
          </a:bodyPr>
          <a:p>
            <a:r>
              <a:rPr lang="zh-CN" altLang="en-US" sz="2400">
                <a:solidFill>
                  <a:schemeClr val="bg1">
                    <a:lumMod val="50000"/>
                  </a:schemeClr>
                </a:solidFill>
              </a:rPr>
              <a:t>第一阶段</a:t>
            </a:r>
            <a:endParaRPr lang="zh-CN" altLang="en-US" sz="2400">
              <a:solidFill>
                <a:schemeClr val="bg1">
                  <a:lumMod val="50000"/>
                </a:schemeClr>
              </a:solidFill>
            </a:endParaRPr>
          </a:p>
        </p:txBody>
      </p:sp>
      <p:sp>
        <p:nvSpPr>
          <p:cNvPr id="16" name="文本框 15"/>
          <p:cNvSpPr txBox="1"/>
          <p:nvPr/>
        </p:nvSpPr>
        <p:spPr>
          <a:xfrm>
            <a:off x="1072515" y="4036695"/>
            <a:ext cx="1630680" cy="460375"/>
          </a:xfrm>
          <a:prstGeom prst="rect">
            <a:avLst/>
          </a:prstGeom>
          <a:noFill/>
        </p:spPr>
        <p:txBody>
          <a:bodyPr wrap="square" rtlCol="0">
            <a:spAutoFit/>
          </a:bodyPr>
          <a:p>
            <a:r>
              <a:rPr lang="zh-CN" altLang="en-US" sz="2400">
                <a:solidFill>
                  <a:schemeClr val="bg1">
                    <a:lumMod val="50000"/>
                  </a:schemeClr>
                </a:solidFill>
              </a:rPr>
              <a:t>第三阶段</a:t>
            </a:r>
            <a:endParaRPr lang="zh-CN" altLang="en-US" sz="2400">
              <a:solidFill>
                <a:schemeClr val="bg1">
                  <a:lumMod val="50000"/>
                </a:schemeClr>
              </a:solidFill>
            </a:endParaRPr>
          </a:p>
        </p:txBody>
      </p:sp>
      <p:sp>
        <p:nvSpPr>
          <p:cNvPr id="17" name="文本框 16"/>
          <p:cNvSpPr txBox="1"/>
          <p:nvPr/>
        </p:nvSpPr>
        <p:spPr>
          <a:xfrm>
            <a:off x="6695440" y="2202180"/>
            <a:ext cx="1630680" cy="460375"/>
          </a:xfrm>
          <a:prstGeom prst="rect">
            <a:avLst/>
          </a:prstGeom>
          <a:noFill/>
        </p:spPr>
        <p:txBody>
          <a:bodyPr wrap="square" rtlCol="0">
            <a:spAutoFit/>
          </a:bodyPr>
          <a:p>
            <a:r>
              <a:rPr lang="zh-CN" altLang="en-US" sz="2400">
                <a:solidFill>
                  <a:schemeClr val="bg1">
                    <a:lumMod val="50000"/>
                  </a:schemeClr>
                </a:solidFill>
              </a:rPr>
              <a:t>第二阶段</a:t>
            </a:r>
            <a:endParaRPr lang="zh-CN" altLang="en-US" sz="2400">
              <a:solidFill>
                <a:schemeClr val="bg1">
                  <a:lumMod val="50000"/>
                </a:schemeClr>
              </a:solidFill>
            </a:endParaRPr>
          </a:p>
        </p:txBody>
      </p:sp>
      <p:sp>
        <p:nvSpPr>
          <p:cNvPr id="18" name="文本框 17"/>
          <p:cNvSpPr txBox="1"/>
          <p:nvPr/>
        </p:nvSpPr>
        <p:spPr>
          <a:xfrm>
            <a:off x="6695440" y="4069715"/>
            <a:ext cx="1630680" cy="460375"/>
          </a:xfrm>
          <a:prstGeom prst="rect">
            <a:avLst/>
          </a:prstGeom>
          <a:noFill/>
        </p:spPr>
        <p:txBody>
          <a:bodyPr wrap="square" rtlCol="0">
            <a:spAutoFit/>
          </a:bodyPr>
          <a:p>
            <a:r>
              <a:rPr lang="zh-CN" altLang="en-US" sz="2400">
                <a:solidFill>
                  <a:schemeClr val="bg1">
                    <a:lumMod val="50000"/>
                  </a:schemeClr>
                </a:solidFill>
              </a:rPr>
              <a:t>第四阶段</a:t>
            </a:r>
            <a:endParaRPr lang="zh-CN" altLang="en-US" sz="2400">
              <a:solidFill>
                <a:schemeClr val="bg1">
                  <a:lumMod val="50000"/>
                </a:schemeClr>
              </a:solidFill>
            </a:endParaRPr>
          </a:p>
        </p:txBody>
      </p:sp>
      <p:grpSp>
        <p:nvGrpSpPr>
          <p:cNvPr id="19" name="组合 18"/>
          <p:cNvGrpSpPr/>
          <p:nvPr/>
        </p:nvGrpSpPr>
        <p:grpSpPr>
          <a:xfrm>
            <a:off x="3213735" y="2202180"/>
            <a:ext cx="2940050" cy="698500"/>
            <a:chOff x="5678" y="8601"/>
            <a:chExt cx="4630" cy="1100"/>
          </a:xfrm>
        </p:grpSpPr>
        <p:sp>
          <p:nvSpPr>
            <p:cNvPr id="26" name="矩形 25"/>
            <p:cNvSpPr/>
            <p:nvPr/>
          </p:nvSpPr>
          <p:spPr>
            <a:xfrm>
              <a:off x="5678" y="9181"/>
              <a:ext cx="4630" cy="521"/>
            </a:xfrm>
            <a:prstGeom prst="rect">
              <a:avLst/>
            </a:prstGeom>
          </p:spPr>
          <p:txBody>
            <a:bodyPr vert="horz" wrap="square">
              <a:spAutoFit/>
            </a:bodyPr>
            <a:p>
              <a:pPr lvl="0" algn="r">
                <a:lnSpc>
                  <a:spcPct val="130000"/>
                </a:lnSpc>
              </a:pPr>
              <a:r>
                <a:rPr lang="zh-CN" altLang="en-US" sz="1200" dirty="0">
                  <a:solidFill>
                    <a:schemeClr val="tx1">
                      <a:lumMod val="65000"/>
                      <a:lumOff val="35000"/>
                    </a:schemeClr>
                  </a:solidFill>
                  <a:effectLst/>
                  <a:latin typeface="+mn-ea"/>
                </a:rPr>
                <a:t>输入您的内容输入您的内容输入您的内容</a:t>
              </a:r>
              <a:endParaRPr lang="zh-CN" altLang="en-US" sz="1200" dirty="0">
                <a:solidFill>
                  <a:schemeClr val="tx1">
                    <a:lumMod val="65000"/>
                    <a:lumOff val="35000"/>
                  </a:schemeClr>
                </a:solidFill>
                <a:effectLst/>
                <a:latin typeface="+mn-ea"/>
              </a:endParaRPr>
            </a:p>
          </p:txBody>
        </p:sp>
        <p:sp>
          <p:nvSpPr>
            <p:cNvPr id="32" name="矩形 31"/>
            <p:cNvSpPr/>
            <p:nvPr/>
          </p:nvSpPr>
          <p:spPr>
            <a:xfrm>
              <a:off x="5678" y="8601"/>
              <a:ext cx="2454" cy="630"/>
            </a:xfrm>
            <a:prstGeom prst="rect">
              <a:avLst/>
            </a:prstGeom>
          </p:spPr>
          <p:txBody>
            <a:bodyPr vert="horz" wrap="none">
              <a:spAutoFit/>
            </a:bodyPr>
            <a:p>
              <a:pPr algn="r"/>
              <a:r>
                <a:rPr lang="en-US" altLang="zh-CN" sz="2000" dirty="0">
                  <a:solidFill>
                    <a:srgbClr val="52729B"/>
                  </a:solidFill>
                  <a:latin typeface="微软雅黑" panose="020B0503020204020204" pitchFamily="34" charset="-122"/>
                  <a:ea typeface="微软雅黑" panose="020B0503020204020204" pitchFamily="34" charset="-122"/>
                </a:rPr>
                <a:t>20XX-20XX</a:t>
              </a:r>
              <a:endParaRPr lang="en-US" altLang="zh-CN" sz="2000" dirty="0">
                <a:solidFill>
                  <a:srgbClr val="52729B"/>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3340735" y="3933825"/>
            <a:ext cx="2940050" cy="698500"/>
            <a:chOff x="5678" y="8601"/>
            <a:chExt cx="4630" cy="1100"/>
          </a:xfrm>
        </p:grpSpPr>
        <p:sp>
          <p:nvSpPr>
            <p:cNvPr id="24" name="矩形 23"/>
            <p:cNvSpPr/>
            <p:nvPr/>
          </p:nvSpPr>
          <p:spPr>
            <a:xfrm>
              <a:off x="5678" y="9181"/>
              <a:ext cx="4630" cy="521"/>
            </a:xfrm>
            <a:prstGeom prst="rect">
              <a:avLst/>
            </a:prstGeom>
          </p:spPr>
          <p:txBody>
            <a:bodyPr vert="horz" wrap="square">
              <a:spAutoFit/>
            </a:bodyPr>
            <a:p>
              <a:pPr lvl="0" algn="r">
                <a:lnSpc>
                  <a:spcPct val="130000"/>
                </a:lnSpc>
              </a:pPr>
              <a:r>
                <a:rPr lang="zh-CN" altLang="en-US" sz="1200" dirty="0">
                  <a:solidFill>
                    <a:schemeClr val="tx1">
                      <a:lumMod val="65000"/>
                      <a:lumOff val="35000"/>
                    </a:schemeClr>
                  </a:solidFill>
                  <a:effectLst/>
                  <a:latin typeface="+mn-ea"/>
                </a:rPr>
                <a:t>输入您的内容输入您的内容输入您的内容</a:t>
              </a:r>
              <a:endParaRPr lang="zh-CN" altLang="en-US" sz="1200" dirty="0">
                <a:solidFill>
                  <a:schemeClr val="tx1">
                    <a:lumMod val="65000"/>
                    <a:lumOff val="35000"/>
                  </a:schemeClr>
                </a:solidFill>
                <a:effectLst/>
                <a:latin typeface="+mn-ea"/>
              </a:endParaRPr>
            </a:p>
          </p:txBody>
        </p:sp>
        <p:sp>
          <p:nvSpPr>
            <p:cNvPr id="27" name="矩形 26"/>
            <p:cNvSpPr/>
            <p:nvPr/>
          </p:nvSpPr>
          <p:spPr>
            <a:xfrm>
              <a:off x="5678" y="8601"/>
              <a:ext cx="2454" cy="630"/>
            </a:xfrm>
            <a:prstGeom prst="rect">
              <a:avLst/>
            </a:prstGeom>
          </p:spPr>
          <p:txBody>
            <a:bodyPr vert="horz" wrap="none">
              <a:spAutoFit/>
            </a:bodyPr>
            <a:p>
              <a:pPr algn="r"/>
              <a:r>
                <a:rPr lang="en-US" altLang="zh-CN" sz="2000" dirty="0">
                  <a:solidFill>
                    <a:srgbClr val="52729B"/>
                  </a:solidFill>
                  <a:latin typeface="微软雅黑" panose="020B0503020204020204" pitchFamily="34" charset="-122"/>
                  <a:ea typeface="微软雅黑" panose="020B0503020204020204" pitchFamily="34" charset="-122"/>
                </a:rPr>
                <a:t>20XX-20XX</a:t>
              </a:r>
              <a:endParaRPr lang="en-US" altLang="zh-CN" sz="2000" dirty="0">
                <a:solidFill>
                  <a:srgbClr val="52729B"/>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8729980" y="2081530"/>
            <a:ext cx="2940050" cy="698500"/>
            <a:chOff x="5678" y="8601"/>
            <a:chExt cx="4630" cy="1100"/>
          </a:xfrm>
        </p:grpSpPr>
        <p:sp>
          <p:nvSpPr>
            <p:cNvPr id="29" name="矩形 28"/>
            <p:cNvSpPr/>
            <p:nvPr/>
          </p:nvSpPr>
          <p:spPr>
            <a:xfrm>
              <a:off x="5678" y="9181"/>
              <a:ext cx="4630" cy="521"/>
            </a:xfrm>
            <a:prstGeom prst="rect">
              <a:avLst/>
            </a:prstGeom>
          </p:spPr>
          <p:txBody>
            <a:bodyPr vert="horz" wrap="square">
              <a:spAutoFit/>
            </a:bodyPr>
            <a:p>
              <a:pPr lvl="0" algn="r">
                <a:lnSpc>
                  <a:spcPct val="130000"/>
                </a:lnSpc>
              </a:pPr>
              <a:r>
                <a:rPr lang="zh-CN" altLang="en-US" sz="1200" dirty="0">
                  <a:solidFill>
                    <a:schemeClr val="tx1">
                      <a:lumMod val="65000"/>
                      <a:lumOff val="35000"/>
                    </a:schemeClr>
                  </a:solidFill>
                  <a:effectLst/>
                  <a:latin typeface="+mn-ea"/>
                </a:rPr>
                <a:t>输入您的内容输入您的内容输入您的内容</a:t>
              </a:r>
              <a:endParaRPr lang="zh-CN" altLang="en-US" sz="1200" dirty="0">
                <a:solidFill>
                  <a:schemeClr val="tx1">
                    <a:lumMod val="65000"/>
                    <a:lumOff val="35000"/>
                  </a:schemeClr>
                </a:solidFill>
                <a:effectLst/>
                <a:latin typeface="+mn-ea"/>
              </a:endParaRPr>
            </a:p>
          </p:txBody>
        </p:sp>
        <p:sp>
          <p:nvSpPr>
            <p:cNvPr id="30" name="矩形 29"/>
            <p:cNvSpPr/>
            <p:nvPr/>
          </p:nvSpPr>
          <p:spPr>
            <a:xfrm>
              <a:off x="5678" y="8601"/>
              <a:ext cx="2454" cy="630"/>
            </a:xfrm>
            <a:prstGeom prst="rect">
              <a:avLst/>
            </a:prstGeom>
          </p:spPr>
          <p:txBody>
            <a:bodyPr vert="horz" wrap="none">
              <a:spAutoFit/>
            </a:bodyPr>
            <a:p>
              <a:pPr algn="r"/>
              <a:r>
                <a:rPr lang="en-US" altLang="zh-CN" sz="2000" dirty="0">
                  <a:solidFill>
                    <a:srgbClr val="52729B"/>
                  </a:solidFill>
                  <a:latin typeface="微软雅黑" panose="020B0503020204020204" pitchFamily="34" charset="-122"/>
                  <a:ea typeface="微软雅黑" panose="020B0503020204020204" pitchFamily="34" charset="-122"/>
                </a:rPr>
                <a:t>20XX-20XX</a:t>
              </a:r>
              <a:endParaRPr lang="en-US" altLang="zh-CN" sz="2000" dirty="0">
                <a:solidFill>
                  <a:srgbClr val="52729B"/>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8729980" y="4098290"/>
            <a:ext cx="2940050" cy="698500"/>
            <a:chOff x="5678" y="8601"/>
            <a:chExt cx="4630" cy="1100"/>
          </a:xfrm>
        </p:grpSpPr>
        <p:sp>
          <p:nvSpPr>
            <p:cNvPr id="33" name="矩形 32"/>
            <p:cNvSpPr/>
            <p:nvPr/>
          </p:nvSpPr>
          <p:spPr>
            <a:xfrm>
              <a:off x="5678" y="9181"/>
              <a:ext cx="4630" cy="521"/>
            </a:xfrm>
            <a:prstGeom prst="rect">
              <a:avLst/>
            </a:prstGeom>
          </p:spPr>
          <p:txBody>
            <a:bodyPr vert="horz" wrap="square">
              <a:spAutoFit/>
            </a:bodyPr>
            <a:p>
              <a:pPr lvl="0" algn="r">
                <a:lnSpc>
                  <a:spcPct val="130000"/>
                </a:lnSpc>
              </a:pPr>
              <a:r>
                <a:rPr lang="zh-CN" altLang="en-US" sz="1200" dirty="0">
                  <a:solidFill>
                    <a:schemeClr val="tx1">
                      <a:lumMod val="65000"/>
                      <a:lumOff val="35000"/>
                    </a:schemeClr>
                  </a:solidFill>
                  <a:effectLst/>
                  <a:latin typeface="+mn-ea"/>
                </a:rPr>
                <a:t>输入您的内容输入您的内容输入您的内容</a:t>
              </a:r>
              <a:endParaRPr lang="zh-CN" altLang="en-US" sz="1200" dirty="0">
                <a:solidFill>
                  <a:schemeClr val="tx1">
                    <a:lumMod val="65000"/>
                    <a:lumOff val="35000"/>
                  </a:schemeClr>
                </a:solidFill>
                <a:effectLst/>
                <a:latin typeface="+mn-ea"/>
              </a:endParaRPr>
            </a:p>
          </p:txBody>
        </p:sp>
        <p:sp>
          <p:nvSpPr>
            <p:cNvPr id="34" name="矩形 33"/>
            <p:cNvSpPr/>
            <p:nvPr/>
          </p:nvSpPr>
          <p:spPr>
            <a:xfrm>
              <a:off x="5678" y="8601"/>
              <a:ext cx="2454" cy="630"/>
            </a:xfrm>
            <a:prstGeom prst="rect">
              <a:avLst/>
            </a:prstGeom>
          </p:spPr>
          <p:txBody>
            <a:bodyPr vert="horz" wrap="none">
              <a:spAutoFit/>
            </a:bodyPr>
            <a:p>
              <a:pPr algn="r"/>
              <a:r>
                <a:rPr lang="en-US" altLang="zh-CN" sz="2000" dirty="0">
                  <a:solidFill>
                    <a:srgbClr val="52729B"/>
                  </a:solidFill>
                  <a:latin typeface="微软雅黑" panose="020B0503020204020204" pitchFamily="34" charset="-122"/>
                  <a:ea typeface="微软雅黑" panose="020B0503020204020204" pitchFamily="34" charset="-122"/>
                </a:rPr>
                <a:t>20XX-20XX</a:t>
              </a:r>
              <a:endParaRPr lang="en-US" altLang="zh-CN" sz="2000" dirty="0">
                <a:solidFill>
                  <a:srgbClr val="52729B"/>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六边形 32"/>
          <p:cNvSpPr/>
          <p:nvPr/>
        </p:nvSpPr>
        <p:spPr>
          <a:xfrm>
            <a:off x="4436745" y="1853565"/>
            <a:ext cx="3517900" cy="3531870"/>
          </a:xfrm>
          <a:prstGeom prst="hexagon">
            <a:avLst/>
          </a:prstGeom>
          <a:solidFill>
            <a:schemeClr val="bg1"/>
          </a:solidFill>
          <a:ln>
            <a:noFill/>
          </a:ln>
          <a:effectLst>
            <a:outerShdw blurRad="241300" dist="241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长期计划</a:t>
            </a:r>
            <a:endParaRPr lang="zh-CN" altLang="en-US" sz="2400" b="1" dirty="0">
              <a:solidFill>
                <a:srgbClr val="52729B"/>
              </a:solidFill>
              <a:latin typeface="+mj-ea"/>
              <a:ea typeface="+mj-ea"/>
            </a:endParaRPr>
          </a:p>
        </p:txBody>
      </p:sp>
      <p:grpSp>
        <p:nvGrpSpPr>
          <p:cNvPr id="13" name="组合 12"/>
          <p:cNvGrpSpPr/>
          <p:nvPr/>
        </p:nvGrpSpPr>
        <p:grpSpPr>
          <a:xfrm rot="0">
            <a:off x="3482975" y="1649095"/>
            <a:ext cx="2106930" cy="3948430"/>
            <a:chOff x="5284" y="2941"/>
            <a:chExt cx="2983" cy="7765"/>
          </a:xfrm>
        </p:grpSpPr>
        <p:grpSp>
          <p:nvGrpSpPr>
            <p:cNvPr id="5" name="组合 4"/>
            <p:cNvGrpSpPr/>
            <p:nvPr/>
          </p:nvGrpSpPr>
          <p:grpSpPr>
            <a:xfrm>
              <a:off x="5284" y="2941"/>
              <a:ext cx="2972" cy="3890"/>
              <a:chOff x="5284" y="2926"/>
              <a:chExt cx="2972" cy="3890"/>
            </a:xfrm>
            <a:solidFill>
              <a:srgbClr val="E7CD98"/>
            </a:solidFill>
          </p:grpSpPr>
          <p:sp>
            <p:nvSpPr>
              <p:cNvPr id="3" name="任意多边形 2"/>
              <p:cNvSpPr/>
              <p:nvPr/>
            </p:nvSpPr>
            <p:spPr>
              <a:xfrm>
                <a:off x="5284" y="2926"/>
                <a:ext cx="2961" cy="3890"/>
              </a:xfrm>
              <a:custGeom>
                <a:avLst/>
                <a:gdLst>
                  <a:gd name="connsiteX0" fmla="*/ 0 w 2961"/>
                  <a:gd name="connsiteY0" fmla="*/ 3890 h 3889"/>
                  <a:gd name="connsiteX1" fmla="*/ 699 w 2961"/>
                  <a:gd name="connsiteY1" fmla="*/ 378 h 3889"/>
                  <a:gd name="connsiteX2" fmla="*/ 2795 w 2961"/>
                  <a:gd name="connsiteY2" fmla="*/ 378 h 3889"/>
                  <a:gd name="connsiteX3" fmla="*/ 2096 w 2961"/>
                  <a:gd name="connsiteY3" fmla="*/ 3890 h 3889"/>
                  <a:gd name="connsiteX4" fmla="*/ 0 w 2961"/>
                  <a:gd name="connsiteY4" fmla="*/ 3890 h 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 h="3890">
                    <a:moveTo>
                      <a:pt x="0" y="3890"/>
                    </a:moveTo>
                    <a:lnTo>
                      <a:pt x="699" y="378"/>
                    </a:lnTo>
                    <a:cubicBezTo>
                      <a:pt x="836" y="119"/>
                      <a:pt x="3667" y="-324"/>
                      <a:pt x="2795" y="378"/>
                    </a:cubicBezTo>
                    <a:cubicBezTo>
                      <a:pt x="2565" y="1555"/>
                      <a:pt x="2329" y="2719"/>
                      <a:pt x="2096" y="3890"/>
                    </a:cubicBezTo>
                    <a:lnTo>
                      <a:pt x="0" y="38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直角三角形 3"/>
              <p:cNvSpPr/>
              <p:nvPr/>
            </p:nvSpPr>
            <p:spPr>
              <a:xfrm rot="16200000">
                <a:off x="8017" y="3089"/>
                <a:ext cx="270" cy="2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flipV="1">
              <a:off x="5295" y="6816"/>
              <a:ext cx="2972" cy="3890"/>
              <a:chOff x="5284" y="2926"/>
              <a:chExt cx="2972" cy="3890"/>
            </a:xfrm>
            <a:solidFill>
              <a:srgbClr val="E7CD98"/>
            </a:solidFill>
          </p:grpSpPr>
          <p:sp>
            <p:nvSpPr>
              <p:cNvPr id="7" name="任意多边形 6"/>
              <p:cNvSpPr/>
              <p:nvPr/>
            </p:nvSpPr>
            <p:spPr>
              <a:xfrm>
                <a:off x="5284" y="2926"/>
                <a:ext cx="2961" cy="3890"/>
              </a:xfrm>
              <a:custGeom>
                <a:avLst/>
                <a:gdLst>
                  <a:gd name="connsiteX0" fmla="*/ 0 w 2961"/>
                  <a:gd name="connsiteY0" fmla="*/ 3890 h 3889"/>
                  <a:gd name="connsiteX1" fmla="*/ 699 w 2961"/>
                  <a:gd name="connsiteY1" fmla="*/ 378 h 3889"/>
                  <a:gd name="connsiteX2" fmla="*/ 2795 w 2961"/>
                  <a:gd name="connsiteY2" fmla="*/ 378 h 3889"/>
                  <a:gd name="connsiteX3" fmla="*/ 2096 w 2961"/>
                  <a:gd name="connsiteY3" fmla="*/ 3890 h 3889"/>
                  <a:gd name="connsiteX4" fmla="*/ 0 w 2961"/>
                  <a:gd name="connsiteY4" fmla="*/ 3890 h 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 h="3890">
                    <a:moveTo>
                      <a:pt x="0" y="3890"/>
                    </a:moveTo>
                    <a:lnTo>
                      <a:pt x="699" y="378"/>
                    </a:lnTo>
                    <a:cubicBezTo>
                      <a:pt x="836" y="119"/>
                      <a:pt x="3667" y="-324"/>
                      <a:pt x="2795" y="378"/>
                    </a:cubicBezTo>
                    <a:cubicBezTo>
                      <a:pt x="2565" y="1555"/>
                      <a:pt x="2329" y="2719"/>
                      <a:pt x="2096" y="3890"/>
                    </a:cubicBezTo>
                    <a:lnTo>
                      <a:pt x="0" y="38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rot="16200000">
                <a:off x="8017" y="3089"/>
                <a:ext cx="270" cy="2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21" name="组合 20"/>
          <p:cNvGrpSpPr/>
          <p:nvPr/>
        </p:nvGrpSpPr>
        <p:grpSpPr>
          <a:xfrm rot="0" flipH="1">
            <a:off x="6826250" y="1641475"/>
            <a:ext cx="2011680" cy="3948430"/>
            <a:chOff x="5284" y="2941"/>
            <a:chExt cx="2983" cy="7765"/>
          </a:xfrm>
          <a:solidFill>
            <a:srgbClr val="3669AB"/>
          </a:solidFill>
        </p:grpSpPr>
        <p:grpSp>
          <p:nvGrpSpPr>
            <p:cNvPr id="22" name="组合 21"/>
            <p:cNvGrpSpPr/>
            <p:nvPr/>
          </p:nvGrpSpPr>
          <p:grpSpPr>
            <a:xfrm>
              <a:off x="5284" y="2941"/>
              <a:ext cx="2972" cy="3890"/>
              <a:chOff x="5284" y="2926"/>
              <a:chExt cx="2972" cy="3890"/>
            </a:xfrm>
            <a:grpFill/>
          </p:grpSpPr>
          <p:sp>
            <p:nvSpPr>
              <p:cNvPr id="23" name="任意多边形 22"/>
              <p:cNvSpPr/>
              <p:nvPr/>
            </p:nvSpPr>
            <p:spPr>
              <a:xfrm>
                <a:off x="5284" y="2926"/>
                <a:ext cx="2961" cy="3890"/>
              </a:xfrm>
              <a:custGeom>
                <a:avLst/>
                <a:gdLst>
                  <a:gd name="connsiteX0" fmla="*/ 0 w 2961"/>
                  <a:gd name="connsiteY0" fmla="*/ 3890 h 3889"/>
                  <a:gd name="connsiteX1" fmla="*/ 699 w 2961"/>
                  <a:gd name="connsiteY1" fmla="*/ 378 h 3889"/>
                  <a:gd name="connsiteX2" fmla="*/ 2795 w 2961"/>
                  <a:gd name="connsiteY2" fmla="*/ 378 h 3889"/>
                  <a:gd name="connsiteX3" fmla="*/ 2096 w 2961"/>
                  <a:gd name="connsiteY3" fmla="*/ 3890 h 3889"/>
                  <a:gd name="connsiteX4" fmla="*/ 0 w 2961"/>
                  <a:gd name="connsiteY4" fmla="*/ 3890 h 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 h="3890">
                    <a:moveTo>
                      <a:pt x="0" y="3890"/>
                    </a:moveTo>
                    <a:lnTo>
                      <a:pt x="699" y="378"/>
                    </a:lnTo>
                    <a:cubicBezTo>
                      <a:pt x="836" y="119"/>
                      <a:pt x="3667" y="-324"/>
                      <a:pt x="2795" y="378"/>
                    </a:cubicBezTo>
                    <a:cubicBezTo>
                      <a:pt x="2565" y="1555"/>
                      <a:pt x="2329" y="2719"/>
                      <a:pt x="2096" y="3890"/>
                    </a:cubicBezTo>
                    <a:lnTo>
                      <a:pt x="0" y="38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直角三角形 23"/>
              <p:cNvSpPr/>
              <p:nvPr/>
            </p:nvSpPr>
            <p:spPr>
              <a:xfrm rot="16200000">
                <a:off x="8017" y="3089"/>
                <a:ext cx="270" cy="2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5" name="组合 24"/>
            <p:cNvGrpSpPr/>
            <p:nvPr/>
          </p:nvGrpSpPr>
          <p:grpSpPr>
            <a:xfrm flipV="1">
              <a:off x="5295" y="6816"/>
              <a:ext cx="2972" cy="3890"/>
              <a:chOff x="5284" y="2926"/>
              <a:chExt cx="2972" cy="3890"/>
            </a:xfrm>
            <a:grpFill/>
          </p:grpSpPr>
          <p:sp>
            <p:nvSpPr>
              <p:cNvPr id="26" name="任意多边形 25"/>
              <p:cNvSpPr/>
              <p:nvPr/>
            </p:nvSpPr>
            <p:spPr>
              <a:xfrm>
                <a:off x="5284" y="2926"/>
                <a:ext cx="2961" cy="3890"/>
              </a:xfrm>
              <a:custGeom>
                <a:avLst/>
                <a:gdLst>
                  <a:gd name="connsiteX0" fmla="*/ 0 w 2961"/>
                  <a:gd name="connsiteY0" fmla="*/ 3890 h 3889"/>
                  <a:gd name="connsiteX1" fmla="*/ 699 w 2961"/>
                  <a:gd name="connsiteY1" fmla="*/ 378 h 3889"/>
                  <a:gd name="connsiteX2" fmla="*/ 2795 w 2961"/>
                  <a:gd name="connsiteY2" fmla="*/ 378 h 3889"/>
                  <a:gd name="connsiteX3" fmla="*/ 2096 w 2961"/>
                  <a:gd name="connsiteY3" fmla="*/ 3890 h 3889"/>
                  <a:gd name="connsiteX4" fmla="*/ 0 w 2961"/>
                  <a:gd name="connsiteY4" fmla="*/ 3890 h 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 h="3890">
                    <a:moveTo>
                      <a:pt x="0" y="3890"/>
                    </a:moveTo>
                    <a:lnTo>
                      <a:pt x="699" y="378"/>
                    </a:lnTo>
                    <a:cubicBezTo>
                      <a:pt x="836" y="119"/>
                      <a:pt x="3667" y="-324"/>
                      <a:pt x="2795" y="378"/>
                    </a:cubicBezTo>
                    <a:cubicBezTo>
                      <a:pt x="2565" y="1555"/>
                      <a:pt x="2329" y="2719"/>
                      <a:pt x="2096" y="3890"/>
                    </a:cubicBezTo>
                    <a:lnTo>
                      <a:pt x="0" y="38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直角三角形 26"/>
              <p:cNvSpPr/>
              <p:nvPr/>
            </p:nvSpPr>
            <p:spPr>
              <a:xfrm rot="16200000">
                <a:off x="8017" y="3089"/>
                <a:ext cx="270" cy="208"/>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47" name="任意多边形 47"/>
          <p:cNvSpPr/>
          <p:nvPr/>
        </p:nvSpPr>
        <p:spPr>
          <a:xfrm>
            <a:off x="5370195" y="2479040"/>
            <a:ext cx="1746250" cy="1899920"/>
          </a:xfrm>
          <a:custGeom>
            <a:avLst/>
            <a:gdLst>
              <a:gd name="G0" fmla="val 0"/>
            </a:gdLst>
            <a:ahLst/>
            <a:cxnLst>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Lst>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E7CD98"/>
          </a:solidFill>
          <a:ln w="15875">
            <a:noFill/>
          </a:ln>
        </p:spPr>
      </p:sp>
      <p:sp>
        <p:nvSpPr>
          <p:cNvPr id="42" name="矩形 41"/>
          <p:cNvSpPr/>
          <p:nvPr/>
        </p:nvSpPr>
        <p:spPr>
          <a:xfrm>
            <a:off x="800100" y="1708785"/>
            <a:ext cx="2253615" cy="2149475"/>
          </a:xfrm>
          <a:prstGeom prst="rect">
            <a:avLst/>
          </a:prstGeom>
        </p:spPr>
        <p:txBody>
          <a:bodyPr vert="horz" wrap="square">
            <a:spAutoFit/>
          </a:bodyPr>
          <a:p>
            <a:pPr>
              <a:lnSpc>
                <a:spcPct val="130000"/>
              </a:lnSpc>
            </a:pPr>
            <a:r>
              <a:rPr lang="zh-CN" altLang="en-US" sz="2000" dirty="0">
                <a:solidFill>
                  <a:schemeClr val="bg1">
                    <a:lumMod val="50000"/>
                  </a:schemeClr>
                </a:solidFill>
                <a:latin typeface="+mn-ea"/>
              </a:rPr>
              <a:t>标题</a:t>
            </a:r>
            <a:endParaRPr lang="zh-CN" altLang="en-US" sz="2000" dirty="0">
              <a:solidFill>
                <a:schemeClr val="bg1">
                  <a:lumMod val="50000"/>
                </a:schemeClr>
              </a:solidFill>
              <a:latin typeface="+mn-ea"/>
            </a:endParaRPr>
          </a:p>
          <a:p>
            <a:pPr>
              <a:lnSpc>
                <a:spcPct val="130000"/>
              </a:lnSpc>
            </a:pPr>
            <a:endParaRPr lang="zh-CN" altLang="en-US" sz="900" dirty="0">
              <a:solidFill>
                <a:schemeClr val="bg1">
                  <a:lumMod val="50000"/>
                </a:schemeClr>
              </a:solidFill>
              <a:latin typeface="+mn-ea"/>
            </a:endParaRPr>
          </a:p>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a:t>
            </a:r>
            <a:r>
              <a:rPr lang="zh-CN" altLang="en-US" sz="1600" dirty="0">
                <a:solidFill>
                  <a:schemeClr val="bg1">
                    <a:lumMod val="50000"/>
                  </a:schemeClr>
                </a:solidFill>
                <a:latin typeface="+mn-ea"/>
              </a:rPr>
              <a:t>。</a:t>
            </a:r>
            <a:endParaRPr lang="zh-CN" altLang="en-US" sz="1600" dirty="0">
              <a:solidFill>
                <a:schemeClr val="bg1">
                  <a:lumMod val="50000"/>
                </a:schemeClr>
              </a:solidFill>
              <a:latin typeface="+mn-ea"/>
            </a:endParaRPr>
          </a:p>
          <a:p>
            <a:pPr>
              <a:lnSpc>
                <a:spcPct val="130000"/>
              </a:lnSpc>
            </a:pPr>
            <a:endParaRPr lang="zh-CN" altLang="en-US" sz="1600" dirty="0">
              <a:solidFill>
                <a:schemeClr val="bg1">
                  <a:lumMod val="50000"/>
                </a:schemeClr>
              </a:solidFill>
              <a:latin typeface="+mn-ea"/>
            </a:endParaRPr>
          </a:p>
        </p:txBody>
      </p:sp>
      <p:sp>
        <p:nvSpPr>
          <p:cNvPr id="29" name="矩形 28"/>
          <p:cNvSpPr/>
          <p:nvPr/>
        </p:nvSpPr>
        <p:spPr>
          <a:xfrm>
            <a:off x="800100" y="4099560"/>
            <a:ext cx="2253615" cy="2149475"/>
          </a:xfrm>
          <a:prstGeom prst="rect">
            <a:avLst/>
          </a:prstGeom>
        </p:spPr>
        <p:txBody>
          <a:bodyPr vert="horz" wrap="square">
            <a:spAutoFit/>
          </a:bodyPr>
          <a:p>
            <a:pPr>
              <a:lnSpc>
                <a:spcPct val="130000"/>
              </a:lnSpc>
            </a:pPr>
            <a:r>
              <a:rPr lang="zh-CN" altLang="en-US" sz="2000" dirty="0">
                <a:solidFill>
                  <a:schemeClr val="bg1">
                    <a:lumMod val="50000"/>
                  </a:schemeClr>
                </a:solidFill>
                <a:latin typeface="+mn-ea"/>
              </a:rPr>
              <a:t>标题</a:t>
            </a:r>
            <a:endParaRPr lang="zh-CN" altLang="en-US" sz="2000" dirty="0">
              <a:solidFill>
                <a:schemeClr val="bg1">
                  <a:lumMod val="50000"/>
                </a:schemeClr>
              </a:solidFill>
              <a:latin typeface="+mn-ea"/>
            </a:endParaRPr>
          </a:p>
          <a:p>
            <a:pPr>
              <a:lnSpc>
                <a:spcPct val="130000"/>
              </a:lnSpc>
            </a:pPr>
            <a:endParaRPr lang="zh-CN" altLang="en-US" sz="900" dirty="0">
              <a:solidFill>
                <a:schemeClr val="bg1">
                  <a:lumMod val="50000"/>
                </a:schemeClr>
              </a:solidFill>
              <a:latin typeface="+mn-ea"/>
            </a:endParaRPr>
          </a:p>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a:t>
            </a:r>
            <a:r>
              <a:rPr lang="zh-CN" altLang="en-US" sz="1600" dirty="0">
                <a:solidFill>
                  <a:schemeClr val="bg1">
                    <a:lumMod val="50000"/>
                  </a:schemeClr>
                </a:solidFill>
                <a:latin typeface="+mn-ea"/>
              </a:rPr>
              <a:t>。</a:t>
            </a:r>
            <a:endParaRPr lang="zh-CN" altLang="en-US" sz="1600" dirty="0">
              <a:solidFill>
                <a:schemeClr val="bg1">
                  <a:lumMod val="50000"/>
                </a:schemeClr>
              </a:solidFill>
              <a:latin typeface="+mn-ea"/>
            </a:endParaRPr>
          </a:p>
          <a:p>
            <a:pPr>
              <a:lnSpc>
                <a:spcPct val="130000"/>
              </a:lnSpc>
            </a:pPr>
            <a:endParaRPr lang="zh-CN" altLang="en-US" sz="1600" dirty="0">
              <a:solidFill>
                <a:schemeClr val="bg1">
                  <a:lumMod val="50000"/>
                </a:schemeClr>
              </a:solidFill>
              <a:latin typeface="+mn-ea"/>
            </a:endParaRPr>
          </a:p>
        </p:txBody>
      </p:sp>
      <p:sp>
        <p:nvSpPr>
          <p:cNvPr id="30" name="矩形 29"/>
          <p:cNvSpPr/>
          <p:nvPr/>
        </p:nvSpPr>
        <p:spPr>
          <a:xfrm>
            <a:off x="9239250" y="1853565"/>
            <a:ext cx="2253615" cy="2068830"/>
          </a:xfrm>
          <a:prstGeom prst="rect">
            <a:avLst/>
          </a:prstGeom>
        </p:spPr>
        <p:txBody>
          <a:bodyPr vert="horz" wrap="square">
            <a:spAutoFit/>
          </a:bodyPr>
          <a:p>
            <a:pPr>
              <a:lnSpc>
                <a:spcPct val="130000"/>
              </a:lnSpc>
            </a:pPr>
            <a:r>
              <a:rPr lang="zh-CN" altLang="en-US" sz="2000" dirty="0">
                <a:solidFill>
                  <a:schemeClr val="bg1">
                    <a:lumMod val="50000"/>
                  </a:schemeClr>
                </a:solidFill>
                <a:latin typeface="+mn-ea"/>
              </a:rPr>
              <a:t>标题</a:t>
            </a:r>
            <a:endParaRPr lang="zh-CN" altLang="en-US" sz="2000" dirty="0">
              <a:solidFill>
                <a:schemeClr val="bg1">
                  <a:lumMod val="50000"/>
                </a:schemeClr>
              </a:solidFill>
              <a:latin typeface="+mn-ea"/>
            </a:endParaRPr>
          </a:p>
          <a:p>
            <a:pPr>
              <a:lnSpc>
                <a:spcPct val="130000"/>
              </a:lnSpc>
            </a:pPr>
            <a:endParaRPr lang="zh-CN" altLang="en-US" sz="900" dirty="0">
              <a:solidFill>
                <a:schemeClr val="bg1">
                  <a:lumMod val="50000"/>
                </a:schemeClr>
              </a:solidFill>
              <a:latin typeface="+mn-ea"/>
            </a:endParaRPr>
          </a:p>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31" name="矩形 30"/>
          <p:cNvSpPr/>
          <p:nvPr/>
        </p:nvSpPr>
        <p:spPr>
          <a:xfrm>
            <a:off x="9239250" y="4244340"/>
            <a:ext cx="2253615" cy="2068830"/>
          </a:xfrm>
          <a:prstGeom prst="rect">
            <a:avLst/>
          </a:prstGeom>
        </p:spPr>
        <p:txBody>
          <a:bodyPr vert="horz" wrap="square">
            <a:spAutoFit/>
          </a:bodyPr>
          <a:p>
            <a:pPr>
              <a:lnSpc>
                <a:spcPct val="130000"/>
              </a:lnSpc>
            </a:pPr>
            <a:r>
              <a:rPr lang="zh-CN" altLang="en-US" sz="2000" dirty="0">
                <a:solidFill>
                  <a:schemeClr val="bg1">
                    <a:lumMod val="50000"/>
                  </a:schemeClr>
                </a:solidFill>
                <a:latin typeface="+mn-ea"/>
              </a:rPr>
              <a:t>标题</a:t>
            </a:r>
            <a:endParaRPr lang="zh-CN" altLang="en-US" sz="2000" dirty="0">
              <a:solidFill>
                <a:schemeClr val="bg1">
                  <a:lumMod val="50000"/>
                </a:schemeClr>
              </a:solidFill>
              <a:latin typeface="+mn-ea"/>
            </a:endParaRPr>
          </a:p>
          <a:p>
            <a:pPr>
              <a:lnSpc>
                <a:spcPct val="130000"/>
              </a:lnSpc>
            </a:pPr>
            <a:endParaRPr lang="zh-CN" altLang="en-US" sz="900" dirty="0">
              <a:solidFill>
                <a:schemeClr val="bg1">
                  <a:lumMod val="50000"/>
                </a:schemeClr>
              </a:solidFill>
              <a:latin typeface="+mn-ea"/>
            </a:endParaRPr>
          </a:p>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62" name="任意多边形 62"/>
          <p:cNvSpPr>
            <a:spLocks noChangeAspect="1"/>
          </p:cNvSpPr>
          <p:nvPr/>
        </p:nvSpPr>
        <p:spPr>
          <a:xfrm>
            <a:off x="4140835" y="2457450"/>
            <a:ext cx="608330" cy="520700"/>
          </a:xfrm>
          <a:custGeom>
            <a:avLst/>
            <a:gdLst/>
            <a:ahLst/>
            <a:cxnLst/>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bg1"/>
          </a:solidFill>
          <a:ln w="12700">
            <a:noFill/>
          </a:ln>
        </p:spPr>
      </p:sp>
      <p:sp>
        <p:nvSpPr>
          <p:cNvPr id="58" name="任意多边形 58"/>
          <p:cNvSpPr/>
          <p:nvPr/>
        </p:nvSpPr>
        <p:spPr>
          <a:xfrm>
            <a:off x="4204653" y="4373563"/>
            <a:ext cx="600075" cy="497205"/>
          </a:xfrm>
          <a:custGeom>
            <a:avLst/>
            <a:gdLst/>
            <a:ahLst/>
            <a:cxnLst>
              <a:cxn ang="0">
                <a:pos x="573303" y="83582"/>
              </a:cxn>
              <a:cxn ang="0">
                <a:pos x="581255" y="9367"/>
              </a:cxn>
              <a:cxn ang="0">
                <a:pos x="581978" y="0"/>
              </a:cxn>
              <a:cxn ang="0">
                <a:pos x="490163" y="34586"/>
              </a:cxn>
              <a:cxn ang="0">
                <a:pos x="487271" y="25219"/>
              </a:cxn>
              <a:cxn ang="0">
                <a:pos x="485825" y="18734"/>
              </a:cxn>
              <a:cxn ang="0">
                <a:pos x="96876" y="171487"/>
              </a:cxn>
              <a:cxn ang="0">
                <a:pos x="114950" y="193823"/>
              </a:cxn>
              <a:cxn ang="0">
                <a:pos x="31810" y="226247"/>
              </a:cxn>
              <a:cxn ang="0">
                <a:pos x="66512" y="263715"/>
              </a:cxn>
              <a:cxn ang="0">
                <a:pos x="0" y="290375"/>
              </a:cxn>
              <a:cxn ang="0">
                <a:pos x="36871" y="325681"/>
              </a:cxn>
              <a:cxn ang="0">
                <a:pos x="11567" y="335769"/>
              </a:cxn>
              <a:cxn ang="0">
                <a:pos x="187968" y="497168"/>
              </a:cxn>
              <a:cxn ang="0">
                <a:pos x="559567" y="351620"/>
              </a:cxn>
              <a:cxn ang="0">
                <a:pos x="383166" y="189500"/>
              </a:cxn>
              <a:cxn ang="0">
                <a:pos x="50607" y="319917"/>
              </a:cxn>
              <a:cxn ang="0">
                <a:pos x="23135" y="294698"/>
              </a:cxn>
              <a:cxn ang="0">
                <a:pos x="381720" y="153474"/>
              </a:cxn>
              <a:cxn ang="0">
                <a:pos x="407023" y="178692"/>
              </a:cxn>
              <a:cxn ang="0">
                <a:pos x="435941" y="206073"/>
              </a:cxn>
              <a:cxn ang="0">
                <a:pos x="464860" y="234173"/>
              </a:cxn>
              <a:cxn ang="0">
                <a:pos x="494501" y="260833"/>
              </a:cxn>
              <a:cxn ang="0">
                <a:pos x="468474" y="230571"/>
              </a:cxn>
              <a:cxn ang="0">
                <a:pos x="441725" y="201029"/>
              </a:cxn>
              <a:cxn ang="0">
                <a:pos x="414976" y="170766"/>
              </a:cxn>
              <a:cxn ang="0">
                <a:pos x="388226" y="141945"/>
              </a:cxn>
              <a:cxn ang="0">
                <a:pos x="385335" y="138342"/>
              </a:cxn>
              <a:cxn ang="0">
                <a:pos x="80248" y="258671"/>
              </a:cxn>
              <a:cxn ang="0">
                <a:pos x="55667" y="230571"/>
              </a:cxn>
              <a:cxn ang="0">
                <a:pos x="413530" y="90067"/>
              </a:cxn>
              <a:cxn ang="0">
                <a:pos x="430881" y="115285"/>
              </a:cxn>
              <a:cxn ang="0">
                <a:pos x="451846" y="145548"/>
              </a:cxn>
              <a:cxn ang="0">
                <a:pos x="472812" y="175090"/>
              </a:cxn>
              <a:cxn ang="0">
                <a:pos x="494501" y="203911"/>
              </a:cxn>
              <a:cxn ang="0">
                <a:pos x="476427" y="172207"/>
              </a:cxn>
              <a:cxn ang="0">
                <a:pos x="458353" y="141225"/>
              </a:cxn>
              <a:cxn ang="0">
                <a:pos x="440279" y="109521"/>
              </a:cxn>
              <a:cxn ang="0">
                <a:pos x="421482" y="78538"/>
              </a:cxn>
              <a:cxn ang="0">
                <a:pos x="418590" y="74215"/>
              </a:cxn>
              <a:cxn ang="0">
                <a:pos x="129409" y="188059"/>
              </a:cxn>
              <a:cxn ang="0">
                <a:pos x="120010" y="175810"/>
              </a:cxn>
              <a:cxn ang="0">
                <a:pos x="477150" y="35306"/>
              </a:cxn>
              <a:cxn ang="0">
                <a:pos x="487271" y="69171"/>
              </a:cxn>
              <a:cxn ang="0">
                <a:pos x="500284" y="109521"/>
              </a:cxn>
              <a:cxn ang="0">
                <a:pos x="512575" y="149150"/>
              </a:cxn>
              <a:cxn ang="0">
                <a:pos x="526311" y="189500"/>
              </a:cxn>
              <a:cxn ang="0">
                <a:pos x="517635" y="148430"/>
              </a:cxn>
              <a:cxn ang="0">
                <a:pos x="507514" y="107359"/>
              </a:cxn>
              <a:cxn ang="0">
                <a:pos x="498115" y="66289"/>
              </a:cxn>
              <a:cxn ang="0">
                <a:pos x="493778" y="48996"/>
              </a:cxn>
              <a:cxn ang="0">
                <a:pos x="568242" y="18734"/>
              </a:cxn>
              <a:cxn ang="0">
                <a:pos x="548722" y="286772"/>
              </a:cxn>
              <a:cxn ang="0">
                <a:pos x="544385" y="336489"/>
              </a:cxn>
              <a:cxn ang="0">
                <a:pos x="559567" y="351620"/>
              </a:cxn>
              <a:cxn ang="0">
                <a:pos x="600052" y="69892"/>
              </a:cxn>
              <a:cxn ang="0">
                <a:pos x="573303" y="83582"/>
              </a:cxn>
            </a:cxnLst>
            <a:pathLst>
              <a:path w="830" h="690">
                <a:moveTo>
                  <a:pt x="793" y="116"/>
                </a:moveTo>
                <a:lnTo>
                  <a:pt x="804" y="13"/>
                </a:lnTo>
                <a:lnTo>
                  <a:pt x="805" y="0"/>
                </a:lnTo>
                <a:lnTo>
                  <a:pt x="678" y="48"/>
                </a:lnTo>
                <a:lnTo>
                  <a:pt x="674" y="35"/>
                </a:lnTo>
                <a:lnTo>
                  <a:pt x="672" y="26"/>
                </a:lnTo>
                <a:lnTo>
                  <a:pt x="134" y="238"/>
                </a:lnTo>
                <a:lnTo>
                  <a:pt x="159" y="269"/>
                </a:lnTo>
                <a:lnTo>
                  <a:pt x="44" y="314"/>
                </a:lnTo>
                <a:lnTo>
                  <a:pt x="92" y="366"/>
                </a:lnTo>
                <a:lnTo>
                  <a:pt x="0" y="403"/>
                </a:lnTo>
                <a:lnTo>
                  <a:pt x="51" y="452"/>
                </a:lnTo>
                <a:lnTo>
                  <a:pt x="16" y="466"/>
                </a:lnTo>
                <a:lnTo>
                  <a:pt x="260" y="690"/>
                </a:lnTo>
                <a:lnTo>
                  <a:pt x="774" y="488"/>
                </a:lnTo>
                <a:lnTo>
                  <a:pt x="530" y="263"/>
                </a:lnTo>
                <a:lnTo>
                  <a:pt x="70" y="444"/>
                </a:lnTo>
                <a:lnTo>
                  <a:pt x="32" y="409"/>
                </a:lnTo>
                <a:lnTo>
                  <a:pt x="528" y="213"/>
                </a:lnTo>
                <a:lnTo>
                  <a:pt x="563" y="248"/>
                </a:lnTo>
                <a:lnTo>
                  <a:pt x="603" y="286"/>
                </a:lnTo>
                <a:lnTo>
                  <a:pt x="643" y="325"/>
                </a:lnTo>
                <a:cubicBezTo>
                  <a:pt x="657" y="337"/>
                  <a:pt x="670" y="350"/>
                  <a:pt x="684" y="362"/>
                </a:cubicBezTo>
                <a:cubicBezTo>
                  <a:pt x="672" y="348"/>
                  <a:pt x="660" y="334"/>
                  <a:pt x="648" y="320"/>
                </a:cubicBezTo>
                <a:lnTo>
                  <a:pt x="611" y="279"/>
                </a:lnTo>
                <a:lnTo>
                  <a:pt x="574" y="237"/>
                </a:lnTo>
                <a:lnTo>
                  <a:pt x="537" y="197"/>
                </a:lnTo>
                <a:lnTo>
                  <a:pt x="533" y="192"/>
                </a:lnTo>
                <a:lnTo>
                  <a:pt x="111" y="359"/>
                </a:lnTo>
                <a:lnTo>
                  <a:pt x="77" y="320"/>
                </a:lnTo>
                <a:lnTo>
                  <a:pt x="572" y="125"/>
                </a:lnTo>
                <a:lnTo>
                  <a:pt x="596" y="160"/>
                </a:lnTo>
                <a:lnTo>
                  <a:pt x="625" y="202"/>
                </a:lnTo>
                <a:lnTo>
                  <a:pt x="654" y="243"/>
                </a:lnTo>
                <a:cubicBezTo>
                  <a:pt x="664" y="256"/>
                  <a:pt x="674" y="270"/>
                  <a:pt x="684" y="283"/>
                </a:cubicBezTo>
                <a:cubicBezTo>
                  <a:pt x="676" y="269"/>
                  <a:pt x="668" y="254"/>
                  <a:pt x="659" y="239"/>
                </a:cubicBezTo>
                <a:lnTo>
                  <a:pt x="634" y="196"/>
                </a:lnTo>
                <a:lnTo>
                  <a:pt x="609" y="152"/>
                </a:lnTo>
                <a:lnTo>
                  <a:pt x="583" y="109"/>
                </a:lnTo>
                <a:lnTo>
                  <a:pt x="579" y="103"/>
                </a:lnTo>
                <a:lnTo>
                  <a:pt x="179" y="261"/>
                </a:lnTo>
                <a:lnTo>
                  <a:pt x="166" y="244"/>
                </a:lnTo>
                <a:lnTo>
                  <a:pt x="660" y="49"/>
                </a:lnTo>
                <a:lnTo>
                  <a:pt x="674" y="96"/>
                </a:lnTo>
                <a:lnTo>
                  <a:pt x="692" y="152"/>
                </a:lnTo>
                <a:lnTo>
                  <a:pt x="709" y="207"/>
                </a:lnTo>
                <a:cubicBezTo>
                  <a:pt x="716" y="226"/>
                  <a:pt x="722" y="244"/>
                  <a:pt x="728" y="263"/>
                </a:cubicBezTo>
                <a:cubicBezTo>
                  <a:pt x="724" y="244"/>
                  <a:pt x="720" y="225"/>
                  <a:pt x="716" y="206"/>
                </a:cubicBezTo>
                <a:lnTo>
                  <a:pt x="702" y="149"/>
                </a:lnTo>
                <a:lnTo>
                  <a:pt x="689" y="92"/>
                </a:lnTo>
                <a:lnTo>
                  <a:pt x="683" y="68"/>
                </a:lnTo>
                <a:cubicBezTo>
                  <a:pt x="717" y="54"/>
                  <a:pt x="752" y="40"/>
                  <a:pt x="786" y="26"/>
                </a:cubicBezTo>
                <a:lnTo>
                  <a:pt x="759" y="398"/>
                </a:lnTo>
                <a:lnTo>
                  <a:pt x="753" y="467"/>
                </a:lnTo>
                <a:lnTo>
                  <a:pt x="774" y="488"/>
                </a:lnTo>
                <a:lnTo>
                  <a:pt x="830" y="97"/>
                </a:lnTo>
                <a:lnTo>
                  <a:pt x="793" y="116"/>
                </a:lnTo>
                <a:close/>
              </a:path>
            </a:pathLst>
          </a:custGeom>
          <a:solidFill>
            <a:schemeClr val="bg1"/>
          </a:solidFill>
          <a:ln>
            <a:noFill/>
          </a:ln>
        </p:spPr>
      </p:sp>
      <p:sp>
        <p:nvSpPr>
          <p:cNvPr id="32" name="任意多边形 24"/>
          <p:cNvSpPr/>
          <p:nvPr/>
        </p:nvSpPr>
        <p:spPr>
          <a:xfrm>
            <a:off x="7754620" y="2479040"/>
            <a:ext cx="473710" cy="477520"/>
          </a:xfrm>
          <a:custGeom>
            <a:avLst/>
            <a:gdLst/>
            <a:ahLst/>
            <a:cxnLst>
              <a:cxn ang="0">
                <a:pos x="294404" y="198951"/>
              </a:cxn>
              <a:cxn ang="0">
                <a:pos x="300983" y="152529"/>
              </a:cxn>
              <a:cxn ang="0">
                <a:pos x="151314" y="0"/>
              </a:cxn>
              <a:cxn ang="0">
                <a:pos x="0" y="152529"/>
              </a:cxn>
              <a:cxn ang="0">
                <a:pos x="151314" y="303400"/>
              </a:cxn>
              <a:cxn ang="0">
                <a:pos x="199011" y="295110"/>
              </a:cxn>
              <a:cxn ang="0">
                <a:pos x="233550" y="329927"/>
              </a:cxn>
              <a:cxn ang="0">
                <a:pos x="305917" y="329927"/>
              </a:cxn>
              <a:cxn ang="0">
                <a:pos x="305917" y="404533"/>
              </a:cxn>
              <a:cxn ang="0">
                <a:pos x="305917" y="404533"/>
              </a:cxn>
              <a:cxn ang="0">
                <a:pos x="378285" y="404533"/>
              </a:cxn>
              <a:cxn ang="0">
                <a:pos x="378285" y="477482"/>
              </a:cxn>
              <a:cxn ang="0">
                <a:pos x="378285" y="477482"/>
              </a:cxn>
              <a:cxn ang="0">
                <a:pos x="473678" y="477482"/>
              </a:cxn>
              <a:cxn ang="0">
                <a:pos x="473678" y="477482"/>
              </a:cxn>
              <a:cxn ang="0">
                <a:pos x="473678" y="477482"/>
              </a:cxn>
              <a:cxn ang="0">
                <a:pos x="473678" y="381322"/>
              </a:cxn>
              <a:cxn ang="0">
                <a:pos x="294404" y="198951"/>
              </a:cxn>
              <a:cxn ang="0">
                <a:pos x="120064" y="170766"/>
              </a:cxn>
              <a:cxn ang="0">
                <a:pos x="69078" y="119371"/>
              </a:cxn>
              <a:cxn ang="0">
                <a:pos x="120064" y="67975"/>
              </a:cxn>
              <a:cxn ang="0">
                <a:pos x="171050" y="119371"/>
              </a:cxn>
              <a:cxn ang="0">
                <a:pos x="120064" y="170766"/>
              </a:cxn>
            </a:cxnLst>
            <a:pathLst>
              <a:path w="288" h="288">
                <a:moveTo>
                  <a:pt x="179" y="120"/>
                </a:moveTo>
                <a:cubicBezTo>
                  <a:pt x="182" y="111"/>
                  <a:pt x="183" y="102"/>
                  <a:pt x="183" y="92"/>
                </a:cubicBezTo>
                <a:cubicBezTo>
                  <a:pt x="183" y="41"/>
                  <a:pt x="142" y="0"/>
                  <a:pt x="92" y="0"/>
                </a:cubicBezTo>
                <a:cubicBezTo>
                  <a:pt x="41" y="0"/>
                  <a:pt x="0" y="41"/>
                  <a:pt x="0" y="92"/>
                </a:cubicBezTo>
                <a:cubicBezTo>
                  <a:pt x="0" y="142"/>
                  <a:pt x="41" y="183"/>
                  <a:pt x="92" y="183"/>
                </a:cubicBezTo>
                <a:cubicBezTo>
                  <a:pt x="102" y="183"/>
                  <a:pt x="112" y="181"/>
                  <a:pt x="121" y="178"/>
                </a:cubicBezTo>
                <a:cubicBezTo>
                  <a:pt x="142" y="199"/>
                  <a:pt x="142" y="199"/>
                  <a:pt x="142" y="199"/>
                </a:cubicBezTo>
                <a:cubicBezTo>
                  <a:pt x="186" y="199"/>
                  <a:pt x="186" y="199"/>
                  <a:pt x="186" y="199"/>
                </a:cubicBezTo>
                <a:cubicBezTo>
                  <a:pt x="186" y="244"/>
                  <a:pt x="186" y="244"/>
                  <a:pt x="186" y="244"/>
                </a:cubicBezTo>
                <a:cubicBezTo>
                  <a:pt x="186" y="244"/>
                  <a:pt x="186" y="244"/>
                  <a:pt x="186" y="244"/>
                </a:cubicBezTo>
                <a:cubicBezTo>
                  <a:pt x="230" y="244"/>
                  <a:pt x="230" y="244"/>
                  <a:pt x="230" y="244"/>
                </a:cubicBezTo>
                <a:cubicBezTo>
                  <a:pt x="230" y="288"/>
                  <a:pt x="230" y="288"/>
                  <a:pt x="230" y="288"/>
                </a:cubicBezTo>
                <a:cubicBezTo>
                  <a:pt x="230" y="288"/>
                  <a:pt x="230" y="288"/>
                  <a:pt x="230" y="288"/>
                </a:cubicBezTo>
                <a:cubicBezTo>
                  <a:pt x="288" y="288"/>
                  <a:pt x="288" y="288"/>
                  <a:pt x="288" y="288"/>
                </a:cubicBezTo>
                <a:cubicBezTo>
                  <a:pt x="288" y="288"/>
                  <a:pt x="288" y="288"/>
                  <a:pt x="288" y="288"/>
                </a:cubicBezTo>
                <a:cubicBezTo>
                  <a:pt x="288" y="288"/>
                  <a:pt x="288" y="288"/>
                  <a:pt x="288" y="288"/>
                </a:cubicBezTo>
                <a:cubicBezTo>
                  <a:pt x="288" y="230"/>
                  <a:pt x="288" y="230"/>
                  <a:pt x="288" y="230"/>
                </a:cubicBezTo>
                <a:lnTo>
                  <a:pt x="179" y="120"/>
                </a:lnTo>
                <a:close/>
                <a:moveTo>
                  <a:pt x="73" y="103"/>
                </a:moveTo>
                <a:cubicBezTo>
                  <a:pt x="56" y="103"/>
                  <a:pt x="42" y="89"/>
                  <a:pt x="42" y="72"/>
                </a:cubicBezTo>
                <a:cubicBezTo>
                  <a:pt x="42" y="55"/>
                  <a:pt x="56" y="41"/>
                  <a:pt x="73" y="41"/>
                </a:cubicBezTo>
                <a:cubicBezTo>
                  <a:pt x="90" y="41"/>
                  <a:pt x="104" y="55"/>
                  <a:pt x="104" y="72"/>
                </a:cubicBezTo>
                <a:cubicBezTo>
                  <a:pt x="104" y="89"/>
                  <a:pt x="90" y="103"/>
                  <a:pt x="73" y="103"/>
                </a:cubicBezTo>
                <a:close/>
              </a:path>
            </a:pathLst>
          </a:custGeom>
          <a:solidFill>
            <a:schemeClr val="bg1"/>
          </a:solidFill>
          <a:ln>
            <a:noFill/>
          </a:ln>
        </p:spPr>
      </p:sp>
      <p:sp>
        <p:nvSpPr>
          <p:cNvPr id="43" name="任意多边形 43"/>
          <p:cNvSpPr/>
          <p:nvPr/>
        </p:nvSpPr>
        <p:spPr>
          <a:xfrm>
            <a:off x="7707630" y="4378960"/>
            <a:ext cx="520700" cy="486410"/>
          </a:xfrm>
          <a:custGeom>
            <a:avLst/>
            <a:gdLst/>
            <a:ahLst/>
            <a:cxnLst>
              <a:cxn ang="0">
                <a:pos x="388690" y="0"/>
              </a:cxn>
              <a:cxn ang="0">
                <a:pos x="385074" y="0"/>
              </a:cxn>
              <a:cxn ang="0">
                <a:pos x="383267" y="0"/>
              </a:cxn>
              <a:cxn ang="0">
                <a:pos x="251293" y="131989"/>
              </a:cxn>
              <a:cxn ang="0">
                <a:pos x="251293" y="211544"/>
              </a:cxn>
              <a:cxn ang="0">
                <a:pos x="0" y="211544"/>
              </a:cxn>
              <a:cxn ang="0">
                <a:pos x="0" y="486371"/>
              </a:cxn>
              <a:cxn ang="0">
                <a:pos x="365188" y="486371"/>
              </a:cxn>
              <a:cxn ang="0">
                <a:pos x="365188" y="211544"/>
              </a:cxn>
              <a:cxn ang="0">
                <a:pos x="316376" y="211544"/>
              </a:cxn>
              <a:cxn ang="0">
                <a:pos x="316376" y="131989"/>
              </a:cxn>
              <a:cxn ang="0">
                <a:pos x="383267" y="65091"/>
              </a:cxn>
              <a:cxn ang="0">
                <a:pos x="386882" y="65091"/>
              </a:cxn>
              <a:cxn ang="0">
                <a:pos x="388690" y="65091"/>
              </a:cxn>
              <a:cxn ang="0">
                <a:pos x="453773" y="131989"/>
              </a:cxn>
              <a:cxn ang="0">
                <a:pos x="453773" y="164534"/>
              </a:cxn>
              <a:cxn ang="0">
                <a:pos x="477275" y="164534"/>
              </a:cxn>
              <a:cxn ang="0">
                <a:pos x="477275" y="171767"/>
              </a:cxn>
              <a:cxn ang="0">
                <a:pos x="453773" y="193464"/>
              </a:cxn>
              <a:cxn ang="0">
                <a:pos x="453773" y="211544"/>
              </a:cxn>
              <a:cxn ang="0">
                <a:pos x="520664" y="211544"/>
              </a:cxn>
              <a:cxn ang="0">
                <a:pos x="520664" y="131989"/>
              </a:cxn>
              <a:cxn ang="0">
                <a:pos x="388690" y="0"/>
              </a:cxn>
              <a:cxn ang="0">
                <a:pos x="224175" y="435745"/>
              </a:cxn>
              <a:cxn ang="0">
                <a:pos x="141013" y="435745"/>
              </a:cxn>
              <a:cxn ang="0">
                <a:pos x="160900" y="347150"/>
              </a:cxn>
              <a:cxn ang="0">
                <a:pos x="141013" y="310988"/>
              </a:cxn>
              <a:cxn ang="0">
                <a:pos x="182594" y="269403"/>
              </a:cxn>
              <a:cxn ang="0">
                <a:pos x="224175" y="310988"/>
              </a:cxn>
              <a:cxn ang="0">
                <a:pos x="202480" y="347150"/>
              </a:cxn>
              <a:cxn ang="0">
                <a:pos x="224175" y="435745"/>
              </a:cxn>
            </a:cxnLst>
            <a:pathLst>
              <a:path w="288" h="269">
                <a:moveTo>
                  <a:pt x="215" y="0"/>
                </a:moveTo>
                <a:cubicBezTo>
                  <a:pt x="214" y="0"/>
                  <a:pt x="214" y="0"/>
                  <a:pt x="213" y="0"/>
                </a:cubicBezTo>
                <a:cubicBezTo>
                  <a:pt x="213" y="0"/>
                  <a:pt x="212" y="0"/>
                  <a:pt x="212" y="0"/>
                </a:cubicBezTo>
                <a:cubicBezTo>
                  <a:pt x="172" y="0"/>
                  <a:pt x="139" y="33"/>
                  <a:pt x="139" y="73"/>
                </a:cubicBezTo>
                <a:cubicBezTo>
                  <a:pt x="139" y="73"/>
                  <a:pt x="139" y="99"/>
                  <a:pt x="139" y="117"/>
                </a:cubicBezTo>
                <a:cubicBezTo>
                  <a:pt x="0" y="117"/>
                  <a:pt x="0" y="117"/>
                  <a:pt x="0" y="117"/>
                </a:cubicBezTo>
                <a:cubicBezTo>
                  <a:pt x="0" y="269"/>
                  <a:pt x="0" y="269"/>
                  <a:pt x="0" y="269"/>
                </a:cubicBezTo>
                <a:cubicBezTo>
                  <a:pt x="202" y="269"/>
                  <a:pt x="202" y="269"/>
                  <a:pt x="202" y="269"/>
                </a:cubicBezTo>
                <a:cubicBezTo>
                  <a:pt x="202" y="117"/>
                  <a:pt x="202" y="117"/>
                  <a:pt x="202" y="117"/>
                </a:cubicBezTo>
                <a:cubicBezTo>
                  <a:pt x="175" y="117"/>
                  <a:pt x="175" y="117"/>
                  <a:pt x="175" y="117"/>
                </a:cubicBezTo>
                <a:cubicBezTo>
                  <a:pt x="175" y="99"/>
                  <a:pt x="175" y="73"/>
                  <a:pt x="175" y="73"/>
                </a:cubicBezTo>
                <a:cubicBezTo>
                  <a:pt x="175" y="53"/>
                  <a:pt x="192" y="36"/>
                  <a:pt x="212" y="36"/>
                </a:cubicBezTo>
                <a:cubicBezTo>
                  <a:pt x="213" y="36"/>
                  <a:pt x="214" y="36"/>
                  <a:pt x="214" y="36"/>
                </a:cubicBezTo>
                <a:cubicBezTo>
                  <a:pt x="214" y="36"/>
                  <a:pt x="214" y="36"/>
                  <a:pt x="215" y="36"/>
                </a:cubicBezTo>
                <a:cubicBezTo>
                  <a:pt x="235" y="36"/>
                  <a:pt x="251" y="53"/>
                  <a:pt x="251" y="73"/>
                </a:cubicBezTo>
                <a:cubicBezTo>
                  <a:pt x="251" y="73"/>
                  <a:pt x="251" y="81"/>
                  <a:pt x="251" y="91"/>
                </a:cubicBezTo>
                <a:cubicBezTo>
                  <a:pt x="264" y="91"/>
                  <a:pt x="264" y="91"/>
                  <a:pt x="264" y="91"/>
                </a:cubicBezTo>
                <a:cubicBezTo>
                  <a:pt x="264" y="95"/>
                  <a:pt x="264" y="95"/>
                  <a:pt x="264" y="95"/>
                </a:cubicBezTo>
                <a:cubicBezTo>
                  <a:pt x="251" y="107"/>
                  <a:pt x="251" y="107"/>
                  <a:pt x="251" y="107"/>
                </a:cubicBezTo>
                <a:cubicBezTo>
                  <a:pt x="251" y="111"/>
                  <a:pt x="251" y="114"/>
                  <a:pt x="251" y="117"/>
                </a:cubicBezTo>
                <a:cubicBezTo>
                  <a:pt x="288" y="117"/>
                  <a:pt x="288" y="117"/>
                  <a:pt x="288" y="117"/>
                </a:cubicBezTo>
                <a:cubicBezTo>
                  <a:pt x="288" y="99"/>
                  <a:pt x="288" y="73"/>
                  <a:pt x="288" y="73"/>
                </a:cubicBezTo>
                <a:cubicBezTo>
                  <a:pt x="288" y="33"/>
                  <a:pt x="255" y="0"/>
                  <a:pt x="215" y="0"/>
                </a:cubicBezTo>
                <a:close/>
                <a:moveTo>
                  <a:pt x="124" y="241"/>
                </a:moveTo>
                <a:cubicBezTo>
                  <a:pt x="78" y="241"/>
                  <a:pt x="78" y="241"/>
                  <a:pt x="78" y="241"/>
                </a:cubicBezTo>
                <a:cubicBezTo>
                  <a:pt x="89" y="192"/>
                  <a:pt x="89" y="192"/>
                  <a:pt x="89" y="192"/>
                </a:cubicBezTo>
                <a:cubicBezTo>
                  <a:pt x="82" y="188"/>
                  <a:pt x="78" y="181"/>
                  <a:pt x="78" y="172"/>
                </a:cubicBezTo>
                <a:cubicBezTo>
                  <a:pt x="78" y="160"/>
                  <a:pt x="88" y="149"/>
                  <a:pt x="101" y="149"/>
                </a:cubicBezTo>
                <a:cubicBezTo>
                  <a:pt x="113" y="149"/>
                  <a:pt x="124" y="160"/>
                  <a:pt x="124" y="172"/>
                </a:cubicBezTo>
                <a:cubicBezTo>
                  <a:pt x="124" y="181"/>
                  <a:pt x="119" y="188"/>
                  <a:pt x="112" y="192"/>
                </a:cubicBezTo>
                <a:lnTo>
                  <a:pt x="124" y="241"/>
                </a:lnTo>
                <a:close/>
              </a:path>
            </a:pathLst>
          </a:custGeom>
          <a:solidFill>
            <a:schemeClr val="bg1"/>
          </a:solidFill>
          <a:ln>
            <a:noFill/>
          </a:ln>
        </p:spPr>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 name="文本框 43"/>
          <p:cNvSpPr txBox="1"/>
          <p:nvPr/>
        </p:nvSpPr>
        <p:spPr>
          <a:xfrm>
            <a:off x="2914015" y="4290060"/>
            <a:ext cx="5612765" cy="583565"/>
          </a:xfrm>
          <a:prstGeom prst="rect">
            <a:avLst/>
          </a:prstGeom>
          <a:noFill/>
        </p:spPr>
        <p:txBody>
          <a:bodyPr wrap="square" rtlCol="0">
            <a:spAutoFit/>
          </a:bodyPr>
          <a:p>
            <a:pPr algn="ctr">
              <a:lnSpc>
                <a:spcPct val="100000"/>
              </a:lnSpc>
            </a:pPr>
            <a:r>
              <a:rPr lang="en-US" altLang="zh-CN" sz="1600" dirty="0">
                <a:solidFill>
                  <a:schemeClr val="tx1">
                    <a:lumMod val="75000"/>
                    <a:lumOff val="25000"/>
                  </a:schemeClr>
                </a:solidFill>
                <a:ea typeface="+mn-lt"/>
              </a:rPr>
              <a:t>Please enter your title and content here, and edit the text according to the logical thinking of the article.</a:t>
            </a:r>
            <a:endParaRPr lang="en-US" altLang="zh-CN" sz="1600" dirty="0">
              <a:solidFill>
                <a:schemeClr val="tx1">
                  <a:lumMod val="75000"/>
                  <a:lumOff val="25000"/>
                </a:schemeClr>
              </a:solidFill>
              <a:ea typeface="+mn-lt"/>
            </a:endParaRPr>
          </a:p>
        </p:txBody>
      </p:sp>
      <p:sp>
        <p:nvSpPr>
          <p:cNvPr id="2" name="矩形 1"/>
          <p:cNvSpPr/>
          <p:nvPr/>
        </p:nvSpPr>
        <p:spPr>
          <a:xfrm>
            <a:off x="2315845" y="2950210"/>
            <a:ext cx="6809740" cy="603885"/>
          </a:xfrm>
          <a:prstGeom prst="rect">
            <a:avLst/>
          </a:prstGeom>
        </p:spPr>
        <p:txBody>
          <a:bodyPr wrap="square">
            <a:spAutoFit/>
          </a:bodyPr>
          <a:p>
            <a:pPr algn="dist">
              <a:lnSpc>
                <a:spcPts val="4000"/>
              </a:lnSpc>
            </a:pPr>
            <a:r>
              <a:rPr lang="en-US" altLang="zh-CN" sz="11500" b="1" dirty="0">
                <a:solidFill>
                  <a:srgbClr val="52729B"/>
                </a:solidFill>
                <a:latin typeface="思源黑体 CN Bold" panose="020B0800000000000000" charset="-122"/>
                <a:ea typeface="思源黑体 CN Bold" panose="020B0800000000000000" charset="-122"/>
                <a:cs typeface="Arial" panose="020B0604020202020204" pitchFamily="34" charset="0"/>
              </a:rPr>
              <a:t>THANK YOU</a:t>
            </a:r>
            <a:endParaRPr lang="en-US" altLang="zh-CN" sz="11500" b="1" dirty="0">
              <a:solidFill>
                <a:srgbClr val="52729B"/>
              </a:solidFill>
              <a:latin typeface="思源黑体 CN Bold" panose="020B0800000000000000" charset="-122"/>
              <a:ea typeface="思源黑体 CN Bold" panose="020B0800000000000000" charset="-122"/>
              <a:cs typeface="Arial" panose="020B0604020202020204"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091305" y="1517015"/>
            <a:ext cx="5259070" cy="2061210"/>
          </a:xfrm>
          <a:prstGeom prst="rect">
            <a:avLst/>
          </a:prstGeom>
          <a:noFill/>
        </p:spPr>
        <p:txBody>
          <a:bodyPr wrap="square" rtlCol="0">
            <a:spAutoFit/>
          </a:bodyPr>
          <a:p>
            <a:r>
              <a:rPr lang="en-US" altLang="zh-CN" sz="8000" b="1" dirty="0">
                <a:solidFill>
                  <a:srgbClr val="52729B"/>
                </a:solidFill>
              </a:rPr>
              <a:t>About Me</a:t>
            </a:r>
            <a:endParaRPr lang="en-US" altLang="zh-CN" sz="8000" b="1" dirty="0">
              <a:solidFill>
                <a:srgbClr val="52729B"/>
              </a:solidFill>
            </a:endParaRPr>
          </a:p>
          <a:p>
            <a:pPr algn="ctr"/>
            <a:r>
              <a:rPr lang="zh-CN" altLang="en-US" sz="4800" b="1" dirty="0">
                <a:solidFill>
                  <a:srgbClr val="52729B"/>
                </a:solidFill>
              </a:rPr>
              <a:t>关于我</a:t>
            </a:r>
            <a:endParaRPr lang="zh-CN" altLang="en-US" sz="4800" b="1" dirty="0">
              <a:solidFill>
                <a:srgbClr val="52729B"/>
              </a:solidFill>
            </a:endParaRPr>
          </a:p>
        </p:txBody>
      </p:sp>
      <p:sp>
        <p:nvSpPr>
          <p:cNvPr id="6" name="矩形 5"/>
          <p:cNvSpPr/>
          <p:nvPr/>
        </p:nvSpPr>
        <p:spPr>
          <a:xfrm>
            <a:off x="4388803" y="4093210"/>
            <a:ext cx="4664075" cy="584835"/>
          </a:xfrm>
          <a:prstGeom prst="rect">
            <a:avLst/>
          </a:prstGeom>
        </p:spPr>
        <p:txBody>
          <a:bodyPr wrap="square">
            <a:spAutoFit/>
          </a:bodyPr>
          <a:p>
            <a:r>
              <a:rPr lang="zh-CN" altLang="en-US" sz="1600" dirty="0" smtClean="0">
                <a:solidFill>
                  <a:schemeClr val="tx1">
                    <a:lumMod val="50000"/>
                    <a:lumOff val="50000"/>
                  </a:schemeClr>
                </a:solidFill>
                <a:latin typeface="+mj-lt"/>
              </a:rPr>
              <a:t>Lorem ipsum dolor sit amet, consectetuer adipiscing elit. Aenean commodo ligula eget dolor.</a:t>
            </a:r>
            <a:endParaRPr lang="zh-CN" altLang="en-US" sz="1600" dirty="0">
              <a:solidFill>
                <a:schemeClr val="tx1">
                  <a:lumMod val="50000"/>
                  <a:lumOff val="50000"/>
                </a:schemeClr>
              </a:solidFill>
              <a:latin typeface="+mj-lt"/>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2013585"/>
            <a:ext cx="12190730" cy="4059555"/>
          </a:xfrm>
          <a:prstGeom prst="rect">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个人信息</a:t>
            </a:r>
            <a:endParaRPr lang="zh-CN" altLang="en-US" sz="2400" b="1" dirty="0">
              <a:solidFill>
                <a:srgbClr val="52729B"/>
              </a:solidFill>
              <a:latin typeface="+mj-ea"/>
              <a:ea typeface="+mj-ea"/>
            </a:endParaRPr>
          </a:p>
        </p:txBody>
      </p:sp>
      <p:sp>
        <p:nvSpPr>
          <p:cNvPr id="10" name="文本框 9"/>
          <p:cNvSpPr txBox="1"/>
          <p:nvPr/>
        </p:nvSpPr>
        <p:spPr>
          <a:xfrm>
            <a:off x="4686300" y="2769235"/>
            <a:ext cx="2476500" cy="460375"/>
          </a:xfrm>
          <a:prstGeom prst="rect">
            <a:avLst/>
          </a:prstGeom>
          <a:noFill/>
        </p:spPr>
        <p:txBody>
          <a:bodyPr wrap="square" rtlCol="0">
            <a:spAutoFit/>
          </a:bodyPr>
          <a:p>
            <a:r>
              <a:rPr lang="zh-CN" altLang="en-US" sz="2400" dirty="0">
                <a:solidFill>
                  <a:schemeClr val="bg1"/>
                </a:solidFill>
                <a:latin typeface="+mn-ea"/>
              </a:rPr>
              <a:t>姓名：</a:t>
            </a:r>
            <a:r>
              <a:rPr lang="zh-CN" altLang="en-US" sz="2400" dirty="0">
                <a:solidFill>
                  <a:schemeClr val="bg1"/>
                </a:solidFill>
                <a:latin typeface="+mn-ea"/>
              </a:rPr>
              <a:t>钟健</a:t>
            </a:r>
            <a:endParaRPr lang="zh-CN" altLang="en-US" sz="2400" dirty="0">
              <a:solidFill>
                <a:schemeClr val="bg1"/>
              </a:solidFill>
              <a:latin typeface="+mn-ea"/>
            </a:endParaRPr>
          </a:p>
        </p:txBody>
      </p:sp>
      <p:sp>
        <p:nvSpPr>
          <p:cNvPr id="11" name="文本框 10"/>
          <p:cNvSpPr txBox="1"/>
          <p:nvPr/>
        </p:nvSpPr>
        <p:spPr>
          <a:xfrm>
            <a:off x="7124700" y="2769235"/>
            <a:ext cx="4673600" cy="460375"/>
          </a:xfrm>
          <a:prstGeom prst="rect">
            <a:avLst/>
          </a:prstGeom>
          <a:noFill/>
        </p:spPr>
        <p:txBody>
          <a:bodyPr wrap="square" rtlCol="0">
            <a:spAutoFit/>
          </a:bodyPr>
          <a:p>
            <a:r>
              <a:rPr lang="zh-CN" altLang="en-US" sz="2400" dirty="0">
                <a:solidFill>
                  <a:schemeClr val="bg1"/>
                </a:solidFill>
                <a:latin typeface="+mn-ea"/>
              </a:rPr>
              <a:t>出生年月</a:t>
            </a:r>
            <a:r>
              <a:rPr lang="zh-CN" altLang="en-US" sz="2400" dirty="0">
                <a:solidFill>
                  <a:schemeClr val="bg1"/>
                </a:solidFill>
                <a:latin typeface="+mn-ea"/>
                <a:sym typeface="+mn-ea"/>
              </a:rPr>
              <a:t>：</a:t>
            </a:r>
            <a:r>
              <a:rPr lang="en-US" altLang="zh-CN" sz="2400" dirty="0">
                <a:solidFill>
                  <a:schemeClr val="bg1"/>
                </a:solidFill>
                <a:latin typeface="+mn-ea"/>
              </a:rPr>
              <a:t>2004</a:t>
            </a:r>
            <a:r>
              <a:rPr lang="zh-CN" altLang="en-US" sz="2400" dirty="0">
                <a:solidFill>
                  <a:schemeClr val="bg1"/>
                </a:solidFill>
                <a:latin typeface="+mn-ea"/>
              </a:rPr>
              <a:t>年</a:t>
            </a:r>
            <a:r>
              <a:rPr lang="en-US" altLang="zh-CN" sz="2400" dirty="0">
                <a:solidFill>
                  <a:schemeClr val="bg1"/>
                </a:solidFill>
                <a:latin typeface="+mn-ea"/>
              </a:rPr>
              <a:t>8</a:t>
            </a:r>
            <a:r>
              <a:rPr lang="zh-CN" altLang="en-US" sz="2400" dirty="0">
                <a:solidFill>
                  <a:schemeClr val="bg1"/>
                </a:solidFill>
                <a:latin typeface="+mn-ea"/>
              </a:rPr>
              <a:t>月</a:t>
            </a:r>
            <a:endParaRPr lang="zh-CN" altLang="en-US" sz="2400" dirty="0">
              <a:solidFill>
                <a:schemeClr val="bg1"/>
              </a:solidFill>
              <a:latin typeface="+mn-ea"/>
            </a:endParaRPr>
          </a:p>
        </p:txBody>
      </p:sp>
      <p:sp>
        <p:nvSpPr>
          <p:cNvPr id="12" name="文本框 11"/>
          <p:cNvSpPr txBox="1"/>
          <p:nvPr/>
        </p:nvSpPr>
        <p:spPr>
          <a:xfrm>
            <a:off x="4686300" y="3660140"/>
            <a:ext cx="2476500" cy="460375"/>
          </a:xfrm>
          <a:prstGeom prst="rect">
            <a:avLst/>
          </a:prstGeom>
          <a:noFill/>
        </p:spPr>
        <p:txBody>
          <a:bodyPr wrap="square" rtlCol="0">
            <a:spAutoFit/>
          </a:bodyPr>
          <a:p>
            <a:r>
              <a:rPr lang="zh-CN" altLang="en-US" sz="2400" dirty="0">
                <a:solidFill>
                  <a:schemeClr val="bg1"/>
                </a:solidFill>
                <a:latin typeface="+mn-ea"/>
                <a:sym typeface="+mn-ea"/>
              </a:rPr>
              <a:t>专业：软件工程</a:t>
            </a:r>
            <a:endParaRPr lang="zh-CN" altLang="en-US" sz="2400" dirty="0">
              <a:solidFill>
                <a:schemeClr val="bg1"/>
              </a:solidFill>
              <a:latin typeface="+mn-ea"/>
            </a:endParaRPr>
          </a:p>
        </p:txBody>
      </p:sp>
      <p:sp>
        <p:nvSpPr>
          <p:cNvPr id="13" name="文本框 12"/>
          <p:cNvSpPr txBox="1"/>
          <p:nvPr/>
        </p:nvSpPr>
        <p:spPr>
          <a:xfrm>
            <a:off x="7124700" y="3660140"/>
            <a:ext cx="4673600" cy="460375"/>
          </a:xfrm>
          <a:prstGeom prst="rect">
            <a:avLst/>
          </a:prstGeom>
          <a:noFill/>
        </p:spPr>
        <p:txBody>
          <a:bodyPr wrap="square" rtlCol="0">
            <a:spAutoFit/>
          </a:bodyPr>
          <a:p>
            <a:r>
              <a:rPr lang="zh-CN" altLang="en-US" sz="2400" dirty="0">
                <a:solidFill>
                  <a:schemeClr val="bg1"/>
                </a:solidFill>
                <a:latin typeface="+mn-ea"/>
              </a:rPr>
              <a:t>政治面貌</a:t>
            </a:r>
            <a:r>
              <a:rPr lang="zh-CN" altLang="en-US" sz="2400" dirty="0">
                <a:solidFill>
                  <a:schemeClr val="bg1"/>
                </a:solidFill>
                <a:latin typeface="+mn-ea"/>
                <a:sym typeface="+mn-ea"/>
              </a:rPr>
              <a:t>：</a:t>
            </a:r>
            <a:r>
              <a:rPr lang="zh-CN" altLang="en-US" sz="2400" dirty="0">
                <a:solidFill>
                  <a:schemeClr val="bg1"/>
                </a:solidFill>
                <a:latin typeface="+mn-ea"/>
                <a:sym typeface="+mn-ea"/>
              </a:rPr>
              <a:t>中共预备党员</a:t>
            </a:r>
            <a:endParaRPr lang="zh-CN" altLang="en-US" sz="2400" dirty="0">
              <a:solidFill>
                <a:schemeClr val="bg1"/>
              </a:solidFill>
              <a:latin typeface="+mn-ea"/>
              <a:sym typeface="+mn-ea"/>
            </a:endParaRPr>
          </a:p>
        </p:txBody>
      </p:sp>
      <p:sp>
        <p:nvSpPr>
          <p:cNvPr id="14" name="文本框 13"/>
          <p:cNvSpPr txBox="1"/>
          <p:nvPr/>
        </p:nvSpPr>
        <p:spPr>
          <a:xfrm>
            <a:off x="4676775" y="4550410"/>
            <a:ext cx="4936490" cy="460375"/>
          </a:xfrm>
          <a:prstGeom prst="rect">
            <a:avLst/>
          </a:prstGeom>
          <a:noFill/>
        </p:spPr>
        <p:txBody>
          <a:bodyPr wrap="square" rtlCol="0">
            <a:spAutoFit/>
          </a:bodyPr>
          <a:p>
            <a:r>
              <a:rPr lang="zh-CN" altLang="en-US" sz="2400" dirty="0">
                <a:solidFill>
                  <a:schemeClr val="bg1"/>
                </a:solidFill>
                <a:latin typeface="+mn-ea"/>
              </a:rPr>
              <a:t>院系：</a:t>
            </a:r>
            <a:r>
              <a:rPr lang="zh-CN" altLang="en-US" sz="2400" dirty="0">
                <a:solidFill>
                  <a:schemeClr val="bg1"/>
                </a:solidFill>
                <a:latin typeface="+mn-ea"/>
              </a:rPr>
              <a:t>人工智能与大数据学院</a:t>
            </a:r>
            <a:endParaRPr lang="zh-CN" altLang="en-US" sz="2400" dirty="0">
              <a:solidFill>
                <a:schemeClr val="bg1"/>
              </a:solidFill>
              <a:latin typeface="+mn-ea"/>
            </a:endParaRPr>
          </a:p>
        </p:txBody>
      </p:sp>
      <p:sp>
        <p:nvSpPr>
          <p:cNvPr id="16" name="任意多边形 15"/>
          <p:cNvSpPr/>
          <p:nvPr/>
        </p:nvSpPr>
        <p:spPr>
          <a:xfrm>
            <a:off x="771525" y="4704715"/>
            <a:ext cx="11341100" cy="2092960"/>
          </a:xfrm>
          <a:custGeom>
            <a:avLst/>
            <a:gdLst>
              <a:gd name="connisteX0" fmla="*/ 0 w 11341100"/>
              <a:gd name="connsiteY0" fmla="*/ 2001520 h 2092960"/>
              <a:gd name="connisteX1" fmla="*/ 69215 w 11341100"/>
              <a:gd name="connsiteY1" fmla="*/ 1922145 h 2092960"/>
              <a:gd name="connisteX2" fmla="*/ 158115 w 11341100"/>
              <a:gd name="connsiteY2" fmla="*/ 1842770 h 2092960"/>
              <a:gd name="connisteX3" fmla="*/ 257175 w 11341100"/>
              <a:gd name="connsiteY3" fmla="*/ 1734185 h 2092960"/>
              <a:gd name="connisteX4" fmla="*/ 356235 w 11341100"/>
              <a:gd name="connsiteY4" fmla="*/ 1635125 h 2092960"/>
              <a:gd name="connisteX5" fmla="*/ 455295 w 11341100"/>
              <a:gd name="connsiteY5" fmla="*/ 1536065 h 2092960"/>
              <a:gd name="connisteX6" fmla="*/ 544195 w 11341100"/>
              <a:gd name="connsiteY6" fmla="*/ 1447165 h 2092960"/>
              <a:gd name="connisteX7" fmla="*/ 643255 w 11341100"/>
              <a:gd name="connsiteY7" fmla="*/ 1358265 h 2092960"/>
              <a:gd name="connisteX8" fmla="*/ 712470 w 11341100"/>
              <a:gd name="connsiteY8" fmla="*/ 1298575 h 2092960"/>
              <a:gd name="connisteX9" fmla="*/ 791845 w 11341100"/>
              <a:gd name="connsiteY9" fmla="*/ 1229360 h 2092960"/>
              <a:gd name="connisteX10" fmla="*/ 870585 w 11341100"/>
              <a:gd name="connsiteY10" fmla="*/ 1149985 h 2092960"/>
              <a:gd name="connisteX11" fmla="*/ 979805 w 11341100"/>
              <a:gd name="connsiteY11" fmla="*/ 1100455 h 2092960"/>
              <a:gd name="connisteX12" fmla="*/ 1108075 w 11341100"/>
              <a:gd name="connsiteY12" fmla="*/ 1050925 h 2092960"/>
              <a:gd name="connisteX13" fmla="*/ 1217295 w 11341100"/>
              <a:gd name="connsiteY13" fmla="*/ 1002030 h 2092960"/>
              <a:gd name="connisteX14" fmla="*/ 1296670 w 11341100"/>
              <a:gd name="connsiteY14" fmla="*/ 972185 h 2092960"/>
              <a:gd name="connisteX15" fmla="*/ 1395095 w 11341100"/>
              <a:gd name="connsiteY15" fmla="*/ 942340 h 2092960"/>
              <a:gd name="connisteX16" fmla="*/ 1464310 w 11341100"/>
              <a:gd name="connsiteY16" fmla="*/ 922655 h 2092960"/>
              <a:gd name="connisteX17" fmla="*/ 1534160 w 11341100"/>
              <a:gd name="connsiteY17" fmla="*/ 902970 h 2092960"/>
              <a:gd name="connisteX18" fmla="*/ 1672590 w 11341100"/>
              <a:gd name="connsiteY18" fmla="*/ 873125 h 2092960"/>
              <a:gd name="connisteX19" fmla="*/ 1741805 w 11341100"/>
              <a:gd name="connsiteY19" fmla="*/ 862965 h 2092960"/>
              <a:gd name="connisteX20" fmla="*/ 1820545 w 11341100"/>
              <a:gd name="connsiteY20" fmla="*/ 853440 h 2092960"/>
              <a:gd name="connisteX21" fmla="*/ 1929765 w 11341100"/>
              <a:gd name="connsiteY21" fmla="*/ 843280 h 2092960"/>
              <a:gd name="connisteX22" fmla="*/ 2009140 w 11341100"/>
              <a:gd name="connsiteY22" fmla="*/ 843280 h 2092960"/>
              <a:gd name="connisteX23" fmla="*/ 2087880 w 11341100"/>
              <a:gd name="connsiteY23" fmla="*/ 843280 h 2092960"/>
              <a:gd name="connisteX24" fmla="*/ 2197100 w 11341100"/>
              <a:gd name="connsiteY24" fmla="*/ 853440 h 2092960"/>
              <a:gd name="connisteX25" fmla="*/ 2266315 w 11341100"/>
              <a:gd name="connsiteY25" fmla="*/ 862965 h 2092960"/>
              <a:gd name="connisteX26" fmla="*/ 2335530 w 11341100"/>
              <a:gd name="connsiteY26" fmla="*/ 873125 h 2092960"/>
              <a:gd name="connisteX27" fmla="*/ 2414905 w 11341100"/>
              <a:gd name="connsiteY27" fmla="*/ 883285 h 2092960"/>
              <a:gd name="connisteX28" fmla="*/ 2503805 w 11341100"/>
              <a:gd name="connsiteY28" fmla="*/ 912495 h 2092960"/>
              <a:gd name="connisteX29" fmla="*/ 2592705 w 11341100"/>
              <a:gd name="connsiteY29" fmla="*/ 942340 h 2092960"/>
              <a:gd name="connisteX30" fmla="*/ 2731135 w 11341100"/>
              <a:gd name="connsiteY30" fmla="*/ 972185 h 2092960"/>
              <a:gd name="connisteX31" fmla="*/ 2840355 w 11341100"/>
              <a:gd name="connsiteY31" fmla="*/ 991870 h 2092960"/>
              <a:gd name="connisteX32" fmla="*/ 2968625 w 11341100"/>
              <a:gd name="connsiteY32" fmla="*/ 1031240 h 2092960"/>
              <a:gd name="connisteX33" fmla="*/ 3097530 w 11341100"/>
              <a:gd name="connsiteY33" fmla="*/ 1090930 h 2092960"/>
              <a:gd name="connisteX34" fmla="*/ 3166745 w 11341100"/>
              <a:gd name="connsiteY34" fmla="*/ 1110615 h 2092960"/>
              <a:gd name="connisteX35" fmla="*/ 3255645 w 11341100"/>
              <a:gd name="connsiteY35" fmla="*/ 1149985 h 2092960"/>
              <a:gd name="connisteX36" fmla="*/ 3384550 w 11341100"/>
              <a:gd name="connsiteY36" fmla="*/ 1199515 h 2092960"/>
              <a:gd name="connisteX37" fmla="*/ 3463290 w 11341100"/>
              <a:gd name="connsiteY37" fmla="*/ 1249045 h 2092960"/>
              <a:gd name="connisteX38" fmla="*/ 3533140 w 11341100"/>
              <a:gd name="connsiteY38" fmla="*/ 1289050 h 2092960"/>
              <a:gd name="connisteX39" fmla="*/ 3611880 w 11341100"/>
              <a:gd name="connsiteY39" fmla="*/ 1318260 h 2092960"/>
              <a:gd name="connisteX40" fmla="*/ 3701415 w 11341100"/>
              <a:gd name="connsiteY40" fmla="*/ 1377950 h 2092960"/>
              <a:gd name="connisteX41" fmla="*/ 3810000 w 11341100"/>
              <a:gd name="connsiteY41" fmla="*/ 1447165 h 2092960"/>
              <a:gd name="connisteX42" fmla="*/ 3909060 w 11341100"/>
              <a:gd name="connsiteY42" fmla="*/ 1506220 h 2092960"/>
              <a:gd name="connisteX43" fmla="*/ 4017645 w 11341100"/>
              <a:gd name="connsiteY43" fmla="*/ 1565910 h 2092960"/>
              <a:gd name="connisteX44" fmla="*/ 4106545 w 11341100"/>
              <a:gd name="connsiteY44" fmla="*/ 1635125 h 2092960"/>
              <a:gd name="connisteX45" fmla="*/ 4205605 w 11341100"/>
              <a:gd name="connsiteY45" fmla="*/ 1704340 h 2092960"/>
              <a:gd name="connisteX46" fmla="*/ 4295140 w 11341100"/>
              <a:gd name="connsiteY46" fmla="*/ 1753870 h 2092960"/>
              <a:gd name="connisteX47" fmla="*/ 4384040 w 11341100"/>
              <a:gd name="connsiteY47" fmla="*/ 1812925 h 2092960"/>
              <a:gd name="connisteX48" fmla="*/ 4472940 w 11341100"/>
              <a:gd name="connsiteY48" fmla="*/ 1852930 h 2092960"/>
              <a:gd name="connisteX49" fmla="*/ 4582160 w 11341100"/>
              <a:gd name="connsiteY49" fmla="*/ 1892300 h 2092960"/>
              <a:gd name="connisteX50" fmla="*/ 4730115 w 11341100"/>
              <a:gd name="connsiteY50" fmla="*/ 1941830 h 2092960"/>
              <a:gd name="connisteX51" fmla="*/ 4878705 w 11341100"/>
              <a:gd name="connsiteY51" fmla="*/ 1971675 h 2092960"/>
              <a:gd name="connisteX52" fmla="*/ 4947920 w 11341100"/>
              <a:gd name="connsiteY52" fmla="*/ 1991360 h 2092960"/>
              <a:gd name="connisteX53" fmla="*/ 5036820 w 11341100"/>
              <a:gd name="connsiteY53" fmla="*/ 2001520 h 2092960"/>
              <a:gd name="connisteX54" fmla="*/ 5106670 w 11341100"/>
              <a:gd name="connsiteY54" fmla="*/ 2021205 h 2092960"/>
              <a:gd name="connisteX55" fmla="*/ 5195570 w 11341100"/>
              <a:gd name="connsiteY55" fmla="*/ 2040890 h 2092960"/>
              <a:gd name="connisteX56" fmla="*/ 5294630 w 11341100"/>
              <a:gd name="connsiteY56" fmla="*/ 2051050 h 2092960"/>
              <a:gd name="connisteX57" fmla="*/ 5383530 w 11341100"/>
              <a:gd name="connsiteY57" fmla="*/ 2060575 h 2092960"/>
              <a:gd name="connisteX58" fmla="*/ 5452745 w 11341100"/>
              <a:gd name="connsiteY58" fmla="*/ 2080260 h 2092960"/>
              <a:gd name="connisteX59" fmla="*/ 5521960 w 11341100"/>
              <a:gd name="connsiteY59" fmla="*/ 2090420 h 2092960"/>
              <a:gd name="connisteX60" fmla="*/ 5610860 w 11341100"/>
              <a:gd name="connsiteY60" fmla="*/ 2090420 h 2092960"/>
              <a:gd name="connisteX61" fmla="*/ 5690235 w 11341100"/>
              <a:gd name="connsiteY61" fmla="*/ 2090420 h 2092960"/>
              <a:gd name="connisteX62" fmla="*/ 5789295 w 11341100"/>
              <a:gd name="connsiteY62" fmla="*/ 2090420 h 2092960"/>
              <a:gd name="connisteX63" fmla="*/ 5858510 w 11341100"/>
              <a:gd name="connsiteY63" fmla="*/ 2060575 h 2092960"/>
              <a:gd name="connisteX64" fmla="*/ 5927725 w 11341100"/>
              <a:gd name="connsiteY64" fmla="*/ 2021205 h 2092960"/>
              <a:gd name="connisteX65" fmla="*/ 6036310 w 11341100"/>
              <a:gd name="connsiteY65" fmla="*/ 1951990 h 2092960"/>
              <a:gd name="connisteX66" fmla="*/ 6125845 w 11341100"/>
              <a:gd name="connsiteY66" fmla="*/ 1872615 h 2092960"/>
              <a:gd name="connisteX67" fmla="*/ 6195060 w 11341100"/>
              <a:gd name="connsiteY67" fmla="*/ 1803400 h 2092960"/>
              <a:gd name="connisteX68" fmla="*/ 6244590 w 11341100"/>
              <a:gd name="connsiteY68" fmla="*/ 1734185 h 2092960"/>
              <a:gd name="connisteX69" fmla="*/ 6303645 w 11341100"/>
              <a:gd name="connsiteY69" fmla="*/ 1645285 h 2092960"/>
              <a:gd name="connisteX70" fmla="*/ 6392545 w 11341100"/>
              <a:gd name="connsiteY70" fmla="*/ 1546225 h 2092960"/>
              <a:gd name="connisteX71" fmla="*/ 6491605 w 11341100"/>
              <a:gd name="connsiteY71" fmla="*/ 1447165 h 2092960"/>
              <a:gd name="connisteX72" fmla="*/ 6590665 w 11341100"/>
              <a:gd name="connsiteY72" fmla="*/ 1337945 h 2092960"/>
              <a:gd name="connisteX73" fmla="*/ 6689725 w 11341100"/>
              <a:gd name="connsiteY73" fmla="*/ 1219200 h 2092960"/>
              <a:gd name="connisteX74" fmla="*/ 6769100 w 11341100"/>
              <a:gd name="connsiteY74" fmla="*/ 1140460 h 2092960"/>
              <a:gd name="connisteX75" fmla="*/ 6838315 w 11341100"/>
              <a:gd name="connsiteY75" fmla="*/ 1080770 h 2092960"/>
              <a:gd name="connisteX76" fmla="*/ 6927215 w 11341100"/>
              <a:gd name="connsiteY76" fmla="*/ 1031240 h 2092960"/>
              <a:gd name="connisteX77" fmla="*/ 7045960 w 11341100"/>
              <a:gd name="connsiteY77" fmla="*/ 932180 h 2092960"/>
              <a:gd name="connisteX78" fmla="*/ 7145020 w 11341100"/>
              <a:gd name="connsiteY78" fmla="*/ 892810 h 2092960"/>
              <a:gd name="connisteX79" fmla="*/ 7214235 w 11341100"/>
              <a:gd name="connsiteY79" fmla="*/ 833755 h 2092960"/>
              <a:gd name="connisteX80" fmla="*/ 7313295 w 11341100"/>
              <a:gd name="connsiteY80" fmla="*/ 784225 h 2092960"/>
              <a:gd name="connisteX81" fmla="*/ 7451725 w 11341100"/>
              <a:gd name="connsiteY81" fmla="*/ 734695 h 2092960"/>
              <a:gd name="connisteX82" fmla="*/ 7609840 w 11341100"/>
              <a:gd name="connsiteY82" fmla="*/ 694690 h 2092960"/>
              <a:gd name="connisteX83" fmla="*/ 7689215 w 11341100"/>
              <a:gd name="connsiteY83" fmla="*/ 685165 h 2092960"/>
              <a:gd name="connisteX84" fmla="*/ 7807960 w 11341100"/>
              <a:gd name="connsiteY84" fmla="*/ 685165 h 2092960"/>
              <a:gd name="connisteX85" fmla="*/ 7877175 w 11341100"/>
              <a:gd name="connsiteY85" fmla="*/ 685165 h 2092960"/>
              <a:gd name="connisteX86" fmla="*/ 7956550 w 11341100"/>
              <a:gd name="connsiteY86" fmla="*/ 685165 h 2092960"/>
              <a:gd name="connisteX87" fmla="*/ 8065135 w 11341100"/>
              <a:gd name="connsiteY87" fmla="*/ 724535 h 2092960"/>
              <a:gd name="connisteX88" fmla="*/ 8144510 w 11341100"/>
              <a:gd name="connsiteY88" fmla="*/ 774065 h 2092960"/>
              <a:gd name="connisteX89" fmla="*/ 8263255 w 11341100"/>
              <a:gd name="connsiteY89" fmla="*/ 843280 h 2092960"/>
              <a:gd name="connisteX90" fmla="*/ 8332470 w 11341100"/>
              <a:gd name="connsiteY90" fmla="*/ 892810 h 2092960"/>
              <a:gd name="connisteX91" fmla="*/ 8451215 w 11341100"/>
              <a:gd name="connsiteY91" fmla="*/ 962025 h 2092960"/>
              <a:gd name="connisteX92" fmla="*/ 8540115 w 11341100"/>
              <a:gd name="connsiteY92" fmla="*/ 1011555 h 2092960"/>
              <a:gd name="connisteX93" fmla="*/ 8649335 w 11341100"/>
              <a:gd name="connsiteY93" fmla="*/ 1061085 h 2092960"/>
              <a:gd name="connisteX94" fmla="*/ 8728075 w 11341100"/>
              <a:gd name="connsiteY94" fmla="*/ 1071245 h 2092960"/>
              <a:gd name="connisteX95" fmla="*/ 8827135 w 11341100"/>
              <a:gd name="connsiteY95" fmla="*/ 1071245 h 2092960"/>
              <a:gd name="connisteX96" fmla="*/ 8896350 w 11341100"/>
              <a:gd name="connsiteY96" fmla="*/ 1050925 h 2092960"/>
              <a:gd name="connisteX97" fmla="*/ 9005570 w 11341100"/>
              <a:gd name="connsiteY97" fmla="*/ 991870 h 2092960"/>
              <a:gd name="connisteX98" fmla="*/ 9114155 w 11341100"/>
              <a:gd name="connsiteY98" fmla="*/ 942340 h 2092960"/>
              <a:gd name="connisteX99" fmla="*/ 9232900 w 11341100"/>
              <a:gd name="connsiteY99" fmla="*/ 902970 h 2092960"/>
              <a:gd name="connisteX100" fmla="*/ 9312275 w 11341100"/>
              <a:gd name="connsiteY100" fmla="*/ 883285 h 2092960"/>
              <a:gd name="connisteX101" fmla="*/ 9431020 w 11341100"/>
              <a:gd name="connsiteY101" fmla="*/ 853440 h 2092960"/>
              <a:gd name="connisteX102" fmla="*/ 9510395 w 11341100"/>
              <a:gd name="connsiteY102" fmla="*/ 843280 h 2092960"/>
              <a:gd name="connisteX103" fmla="*/ 9579610 w 11341100"/>
              <a:gd name="connsiteY103" fmla="*/ 813435 h 2092960"/>
              <a:gd name="connisteX104" fmla="*/ 9648825 w 11341100"/>
              <a:gd name="connsiteY104" fmla="*/ 784225 h 2092960"/>
              <a:gd name="connisteX105" fmla="*/ 9767570 w 11341100"/>
              <a:gd name="connsiteY105" fmla="*/ 715010 h 2092960"/>
              <a:gd name="connisteX106" fmla="*/ 9846310 w 11341100"/>
              <a:gd name="connsiteY106" fmla="*/ 645795 h 2092960"/>
              <a:gd name="connisteX107" fmla="*/ 9925685 w 11341100"/>
              <a:gd name="connsiteY107" fmla="*/ 566420 h 2092960"/>
              <a:gd name="connisteX108" fmla="*/ 9994900 w 11341100"/>
              <a:gd name="connsiteY108" fmla="*/ 487045 h 2092960"/>
              <a:gd name="connisteX109" fmla="*/ 10074275 w 11341100"/>
              <a:gd name="connsiteY109" fmla="*/ 398145 h 2092960"/>
              <a:gd name="connisteX110" fmla="*/ 10133330 w 11341100"/>
              <a:gd name="connsiteY110" fmla="*/ 328930 h 2092960"/>
              <a:gd name="connisteX111" fmla="*/ 10202545 w 11341100"/>
              <a:gd name="connsiteY111" fmla="*/ 279400 h 2092960"/>
              <a:gd name="connisteX112" fmla="*/ 10301605 w 11341100"/>
              <a:gd name="connsiteY112" fmla="*/ 219710 h 2092960"/>
              <a:gd name="connisteX113" fmla="*/ 10380980 w 11341100"/>
              <a:gd name="connsiteY113" fmla="*/ 170180 h 2092960"/>
              <a:gd name="connisteX114" fmla="*/ 10460355 w 11341100"/>
              <a:gd name="connsiteY114" fmla="*/ 111125 h 2092960"/>
              <a:gd name="connisteX115" fmla="*/ 10549255 w 11341100"/>
              <a:gd name="connsiteY115" fmla="*/ 51435 h 2092960"/>
              <a:gd name="connisteX116" fmla="*/ 10648315 w 11341100"/>
              <a:gd name="connsiteY116" fmla="*/ 22225 h 2092960"/>
              <a:gd name="connisteX117" fmla="*/ 10717530 w 11341100"/>
              <a:gd name="connsiteY117" fmla="*/ 12065 h 2092960"/>
              <a:gd name="connisteX118" fmla="*/ 10816590 w 11341100"/>
              <a:gd name="connsiteY118" fmla="*/ 2540 h 2092960"/>
              <a:gd name="connisteX119" fmla="*/ 10905490 w 11341100"/>
              <a:gd name="connsiteY119" fmla="*/ 2540 h 2092960"/>
              <a:gd name="connisteX120" fmla="*/ 11004550 w 11341100"/>
              <a:gd name="connsiteY120" fmla="*/ 2540 h 2092960"/>
              <a:gd name="connisteX121" fmla="*/ 11103610 w 11341100"/>
              <a:gd name="connsiteY121" fmla="*/ 31750 h 2092960"/>
              <a:gd name="connisteX122" fmla="*/ 11182350 w 11341100"/>
              <a:gd name="connsiteY122" fmla="*/ 51435 h 2092960"/>
              <a:gd name="connisteX123" fmla="*/ 11251565 w 11341100"/>
              <a:gd name="connsiteY123" fmla="*/ 61595 h 2092960"/>
              <a:gd name="connisteX124" fmla="*/ 11341100 w 11341100"/>
              <a:gd name="connsiteY124" fmla="*/ 71755 h 209296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Lst>
            <a:rect l="l" t="t" r="r" b="b"/>
            <a:pathLst>
              <a:path w="11341100" h="2092960">
                <a:moveTo>
                  <a:pt x="0" y="2001520"/>
                </a:moveTo>
                <a:cubicBezTo>
                  <a:pt x="12065" y="1986915"/>
                  <a:pt x="37465" y="1953895"/>
                  <a:pt x="69215" y="1922145"/>
                </a:cubicBezTo>
                <a:cubicBezTo>
                  <a:pt x="100965" y="1890395"/>
                  <a:pt x="120650" y="1880235"/>
                  <a:pt x="158115" y="1842770"/>
                </a:cubicBezTo>
                <a:cubicBezTo>
                  <a:pt x="195580" y="1805305"/>
                  <a:pt x="217805" y="1775460"/>
                  <a:pt x="257175" y="1734185"/>
                </a:cubicBezTo>
                <a:cubicBezTo>
                  <a:pt x="296545" y="1692910"/>
                  <a:pt x="316865" y="1674495"/>
                  <a:pt x="356235" y="1635125"/>
                </a:cubicBezTo>
                <a:cubicBezTo>
                  <a:pt x="395605" y="1595755"/>
                  <a:pt x="417830" y="1573530"/>
                  <a:pt x="455295" y="1536065"/>
                </a:cubicBezTo>
                <a:cubicBezTo>
                  <a:pt x="492760" y="1498600"/>
                  <a:pt x="506730" y="1482725"/>
                  <a:pt x="544195" y="1447165"/>
                </a:cubicBezTo>
                <a:cubicBezTo>
                  <a:pt x="581660" y="1411605"/>
                  <a:pt x="609600" y="1388110"/>
                  <a:pt x="643255" y="1358265"/>
                </a:cubicBezTo>
                <a:cubicBezTo>
                  <a:pt x="676910" y="1328420"/>
                  <a:pt x="682625" y="1324610"/>
                  <a:pt x="712470" y="1298575"/>
                </a:cubicBezTo>
                <a:cubicBezTo>
                  <a:pt x="742315" y="1272540"/>
                  <a:pt x="760095" y="1259205"/>
                  <a:pt x="791845" y="1229360"/>
                </a:cubicBezTo>
                <a:cubicBezTo>
                  <a:pt x="823595" y="1199515"/>
                  <a:pt x="833120" y="1176020"/>
                  <a:pt x="870585" y="1149985"/>
                </a:cubicBezTo>
                <a:cubicBezTo>
                  <a:pt x="908050" y="1123950"/>
                  <a:pt x="932180" y="1120140"/>
                  <a:pt x="979805" y="1100455"/>
                </a:cubicBezTo>
                <a:cubicBezTo>
                  <a:pt x="1027430" y="1080770"/>
                  <a:pt x="1060450" y="1070610"/>
                  <a:pt x="1108075" y="1050925"/>
                </a:cubicBezTo>
                <a:cubicBezTo>
                  <a:pt x="1155700" y="1031240"/>
                  <a:pt x="1179830" y="1017905"/>
                  <a:pt x="1217295" y="1002030"/>
                </a:cubicBezTo>
                <a:cubicBezTo>
                  <a:pt x="1254760" y="986155"/>
                  <a:pt x="1261110" y="984250"/>
                  <a:pt x="1296670" y="972185"/>
                </a:cubicBezTo>
                <a:cubicBezTo>
                  <a:pt x="1332230" y="960120"/>
                  <a:pt x="1361440" y="952500"/>
                  <a:pt x="1395095" y="942340"/>
                </a:cubicBezTo>
                <a:cubicBezTo>
                  <a:pt x="1428750" y="932180"/>
                  <a:pt x="1436370" y="930275"/>
                  <a:pt x="1464310" y="922655"/>
                </a:cubicBezTo>
                <a:cubicBezTo>
                  <a:pt x="1492250" y="915035"/>
                  <a:pt x="1492250" y="913130"/>
                  <a:pt x="1534160" y="902970"/>
                </a:cubicBezTo>
                <a:cubicBezTo>
                  <a:pt x="1576070" y="892810"/>
                  <a:pt x="1631315" y="881380"/>
                  <a:pt x="1672590" y="873125"/>
                </a:cubicBezTo>
                <a:cubicBezTo>
                  <a:pt x="1713865" y="864870"/>
                  <a:pt x="1711960" y="866775"/>
                  <a:pt x="1741805" y="862965"/>
                </a:cubicBezTo>
                <a:cubicBezTo>
                  <a:pt x="1771650" y="859155"/>
                  <a:pt x="1783080" y="857250"/>
                  <a:pt x="1820545" y="853440"/>
                </a:cubicBezTo>
                <a:cubicBezTo>
                  <a:pt x="1858010" y="849630"/>
                  <a:pt x="1892300" y="845185"/>
                  <a:pt x="1929765" y="843280"/>
                </a:cubicBezTo>
                <a:cubicBezTo>
                  <a:pt x="1967230" y="841375"/>
                  <a:pt x="1977390" y="843280"/>
                  <a:pt x="2009140" y="843280"/>
                </a:cubicBezTo>
                <a:cubicBezTo>
                  <a:pt x="2040890" y="843280"/>
                  <a:pt x="2050415" y="841375"/>
                  <a:pt x="2087880" y="843280"/>
                </a:cubicBezTo>
                <a:cubicBezTo>
                  <a:pt x="2125345" y="845185"/>
                  <a:pt x="2161540" y="849630"/>
                  <a:pt x="2197100" y="853440"/>
                </a:cubicBezTo>
                <a:cubicBezTo>
                  <a:pt x="2232660" y="857250"/>
                  <a:pt x="2238375" y="859155"/>
                  <a:pt x="2266315" y="862965"/>
                </a:cubicBezTo>
                <a:cubicBezTo>
                  <a:pt x="2294255" y="866775"/>
                  <a:pt x="2305685" y="869315"/>
                  <a:pt x="2335530" y="873125"/>
                </a:cubicBezTo>
                <a:cubicBezTo>
                  <a:pt x="2365375" y="876935"/>
                  <a:pt x="2381250" y="875665"/>
                  <a:pt x="2414905" y="883285"/>
                </a:cubicBezTo>
                <a:cubicBezTo>
                  <a:pt x="2448560" y="890905"/>
                  <a:pt x="2468245" y="900430"/>
                  <a:pt x="2503805" y="912495"/>
                </a:cubicBezTo>
                <a:cubicBezTo>
                  <a:pt x="2539365" y="924560"/>
                  <a:pt x="2546985" y="930275"/>
                  <a:pt x="2592705" y="942340"/>
                </a:cubicBezTo>
                <a:cubicBezTo>
                  <a:pt x="2638425" y="954405"/>
                  <a:pt x="2681605" y="962025"/>
                  <a:pt x="2731135" y="972185"/>
                </a:cubicBezTo>
                <a:cubicBezTo>
                  <a:pt x="2780665" y="982345"/>
                  <a:pt x="2792730" y="979805"/>
                  <a:pt x="2840355" y="991870"/>
                </a:cubicBezTo>
                <a:cubicBezTo>
                  <a:pt x="2887980" y="1003935"/>
                  <a:pt x="2917190" y="1011555"/>
                  <a:pt x="2968625" y="1031240"/>
                </a:cubicBezTo>
                <a:cubicBezTo>
                  <a:pt x="3020060" y="1050925"/>
                  <a:pt x="3058160" y="1075055"/>
                  <a:pt x="3097530" y="1090930"/>
                </a:cubicBezTo>
                <a:cubicBezTo>
                  <a:pt x="3136900" y="1106805"/>
                  <a:pt x="3134995" y="1098550"/>
                  <a:pt x="3166745" y="1110615"/>
                </a:cubicBezTo>
                <a:cubicBezTo>
                  <a:pt x="3198495" y="1122680"/>
                  <a:pt x="3211830" y="1132205"/>
                  <a:pt x="3255645" y="1149985"/>
                </a:cubicBezTo>
                <a:cubicBezTo>
                  <a:pt x="3299460" y="1167765"/>
                  <a:pt x="3343275" y="1179830"/>
                  <a:pt x="3384550" y="1199515"/>
                </a:cubicBezTo>
                <a:cubicBezTo>
                  <a:pt x="3425825" y="1219200"/>
                  <a:pt x="3433445" y="1231265"/>
                  <a:pt x="3463290" y="1249045"/>
                </a:cubicBezTo>
                <a:cubicBezTo>
                  <a:pt x="3493135" y="1266825"/>
                  <a:pt x="3503295" y="1275080"/>
                  <a:pt x="3533140" y="1289050"/>
                </a:cubicBezTo>
                <a:cubicBezTo>
                  <a:pt x="3562985" y="1303020"/>
                  <a:pt x="3578225" y="1300480"/>
                  <a:pt x="3611880" y="1318260"/>
                </a:cubicBezTo>
                <a:cubicBezTo>
                  <a:pt x="3645535" y="1336040"/>
                  <a:pt x="3662045" y="1351915"/>
                  <a:pt x="3701415" y="1377950"/>
                </a:cubicBezTo>
                <a:cubicBezTo>
                  <a:pt x="3740785" y="1403985"/>
                  <a:pt x="3768725" y="1421765"/>
                  <a:pt x="3810000" y="1447165"/>
                </a:cubicBezTo>
                <a:cubicBezTo>
                  <a:pt x="3851275" y="1472565"/>
                  <a:pt x="3867785" y="1482725"/>
                  <a:pt x="3909060" y="1506220"/>
                </a:cubicBezTo>
                <a:cubicBezTo>
                  <a:pt x="3950335" y="1529715"/>
                  <a:pt x="3978275" y="1539875"/>
                  <a:pt x="4017645" y="1565910"/>
                </a:cubicBezTo>
                <a:cubicBezTo>
                  <a:pt x="4057015" y="1591945"/>
                  <a:pt x="4069080" y="1607185"/>
                  <a:pt x="4106545" y="1635125"/>
                </a:cubicBezTo>
                <a:cubicBezTo>
                  <a:pt x="4144010" y="1663065"/>
                  <a:pt x="4168140" y="1680845"/>
                  <a:pt x="4205605" y="1704340"/>
                </a:cubicBezTo>
                <a:cubicBezTo>
                  <a:pt x="4243070" y="1727835"/>
                  <a:pt x="4259580" y="1732280"/>
                  <a:pt x="4295140" y="1753870"/>
                </a:cubicBezTo>
                <a:cubicBezTo>
                  <a:pt x="4330700" y="1775460"/>
                  <a:pt x="4348480" y="1793240"/>
                  <a:pt x="4384040" y="1812925"/>
                </a:cubicBezTo>
                <a:cubicBezTo>
                  <a:pt x="4419600" y="1832610"/>
                  <a:pt x="4433570" y="1837055"/>
                  <a:pt x="4472940" y="1852930"/>
                </a:cubicBezTo>
                <a:cubicBezTo>
                  <a:pt x="4512310" y="1868805"/>
                  <a:pt x="4530725" y="1874520"/>
                  <a:pt x="4582160" y="1892300"/>
                </a:cubicBezTo>
                <a:cubicBezTo>
                  <a:pt x="4633595" y="1910080"/>
                  <a:pt x="4671060" y="1925955"/>
                  <a:pt x="4730115" y="1941830"/>
                </a:cubicBezTo>
                <a:cubicBezTo>
                  <a:pt x="4789170" y="1957705"/>
                  <a:pt x="4834890" y="1961515"/>
                  <a:pt x="4878705" y="1971675"/>
                </a:cubicBezTo>
                <a:cubicBezTo>
                  <a:pt x="4922520" y="1981835"/>
                  <a:pt x="4916170" y="1985645"/>
                  <a:pt x="4947920" y="1991360"/>
                </a:cubicBezTo>
                <a:cubicBezTo>
                  <a:pt x="4979670" y="1997075"/>
                  <a:pt x="5005070" y="1995805"/>
                  <a:pt x="5036820" y="2001520"/>
                </a:cubicBezTo>
                <a:cubicBezTo>
                  <a:pt x="5068570" y="2007235"/>
                  <a:pt x="5074920" y="2013585"/>
                  <a:pt x="5106670" y="2021205"/>
                </a:cubicBezTo>
                <a:cubicBezTo>
                  <a:pt x="5138420" y="2028825"/>
                  <a:pt x="5158105" y="2035175"/>
                  <a:pt x="5195570" y="2040890"/>
                </a:cubicBezTo>
                <a:cubicBezTo>
                  <a:pt x="5233035" y="2046605"/>
                  <a:pt x="5257165" y="2047240"/>
                  <a:pt x="5294630" y="2051050"/>
                </a:cubicBezTo>
                <a:cubicBezTo>
                  <a:pt x="5332095" y="2054860"/>
                  <a:pt x="5351780" y="2054860"/>
                  <a:pt x="5383530" y="2060575"/>
                </a:cubicBezTo>
                <a:cubicBezTo>
                  <a:pt x="5415280" y="2066290"/>
                  <a:pt x="5424805" y="2074545"/>
                  <a:pt x="5452745" y="2080260"/>
                </a:cubicBezTo>
                <a:cubicBezTo>
                  <a:pt x="5480685" y="2085975"/>
                  <a:pt x="5490210" y="2088515"/>
                  <a:pt x="5521960" y="2090420"/>
                </a:cubicBezTo>
                <a:cubicBezTo>
                  <a:pt x="5553710" y="2092325"/>
                  <a:pt x="5577205" y="2090420"/>
                  <a:pt x="5610860" y="2090420"/>
                </a:cubicBezTo>
                <a:cubicBezTo>
                  <a:pt x="5644515" y="2090420"/>
                  <a:pt x="5654675" y="2090420"/>
                  <a:pt x="5690235" y="2090420"/>
                </a:cubicBezTo>
                <a:cubicBezTo>
                  <a:pt x="5725795" y="2090420"/>
                  <a:pt x="5755640" y="2096135"/>
                  <a:pt x="5789295" y="2090420"/>
                </a:cubicBezTo>
                <a:cubicBezTo>
                  <a:pt x="5822950" y="2084705"/>
                  <a:pt x="5830570" y="2074545"/>
                  <a:pt x="5858510" y="2060575"/>
                </a:cubicBezTo>
                <a:cubicBezTo>
                  <a:pt x="5886450" y="2046605"/>
                  <a:pt x="5892165" y="2042795"/>
                  <a:pt x="5927725" y="2021205"/>
                </a:cubicBezTo>
                <a:cubicBezTo>
                  <a:pt x="5963285" y="1999615"/>
                  <a:pt x="5996940" y="1981835"/>
                  <a:pt x="6036310" y="1951990"/>
                </a:cubicBezTo>
                <a:cubicBezTo>
                  <a:pt x="6075680" y="1922145"/>
                  <a:pt x="6094095" y="1902460"/>
                  <a:pt x="6125845" y="1872615"/>
                </a:cubicBezTo>
                <a:cubicBezTo>
                  <a:pt x="6157595" y="1842770"/>
                  <a:pt x="6171565" y="1831340"/>
                  <a:pt x="6195060" y="1803400"/>
                </a:cubicBezTo>
                <a:cubicBezTo>
                  <a:pt x="6218555" y="1775460"/>
                  <a:pt x="6223000" y="1765935"/>
                  <a:pt x="6244590" y="1734185"/>
                </a:cubicBezTo>
                <a:cubicBezTo>
                  <a:pt x="6266180" y="1702435"/>
                  <a:pt x="6273800" y="1682750"/>
                  <a:pt x="6303645" y="1645285"/>
                </a:cubicBezTo>
                <a:cubicBezTo>
                  <a:pt x="6333490" y="1607820"/>
                  <a:pt x="6355080" y="1585595"/>
                  <a:pt x="6392545" y="1546225"/>
                </a:cubicBezTo>
                <a:cubicBezTo>
                  <a:pt x="6430010" y="1506855"/>
                  <a:pt x="6452235" y="1489075"/>
                  <a:pt x="6491605" y="1447165"/>
                </a:cubicBezTo>
                <a:cubicBezTo>
                  <a:pt x="6530975" y="1405255"/>
                  <a:pt x="6551295" y="1383665"/>
                  <a:pt x="6590665" y="1337945"/>
                </a:cubicBezTo>
                <a:cubicBezTo>
                  <a:pt x="6630035" y="1292225"/>
                  <a:pt x="6654165" y="1258570"/>
                  <a:pt x="6689725" y="1219200"/>
                </a:cubicBezTo>
                <a:cubicBezTo>
                  <a:pt x="6725285" y="1179830"/>
                  <a:pt x="6739255" y="1168400"/>
                  <a:pt x="6769100" y="1140460"/>
                </a:cubicBezTo>
                <a:cubicBezTo>
                  <a:pt x="6798945" y="1112520"/>
                  <a:pt x="6806565" y="1102360"/>
                  <a:pt x="6838315" y="1080770"/>
                </a:cubicBezTo>
                <a:cubicBezTo>
                  <a:pt x="6870065" y="1059180"/>
                  <a:pt x="6885940" y="1061085"/>
                  <a:pt x="6927215" y="1031240"/>
                </a:cubicBezTo>
                <a:cubicBezTo>
                  <a:pt x="6968490" y="1001395"/>
                  <a:pt x="7002145" y="960120"/>
                  <a:pt x="7045960" y="932180"/>
                </a:cubicBezTo>
                <a:cubicBezTo>
                  <a:pt x="7089775" y="904240"/>
                  <a:pt x="7111365" y="912495"/>
                  <a:pt x="7145020" y="892810"/>
                </a:cubicBezTo>
                <a:cubicBezTo>
                  <a:pt x="7178675" y="873125"/>
                  <a:pt x="7180580" y="855345"/>
                  <a:pt x="7214235" y="833755"/>
                </a:cubicBezTo>
                <a:cubicBezTo>
                  <a:pt x="7247890" y="812165"/>
                  <a:pt x="7265670" y="803910"/>
                  <a:pt x="7313295" y="784225"/>
                </a:cubicBezTo>
                <a:cubicBezTo>
                  <a:pt x="7360920" y="764540"/>
                  <a:pt x="7392670" y="752475"/>
                  <a:pt x="7451725" y="734695"/>
                </a:cubicBezTo>
                <a:cubicBezTo>
                  <a:pt x="7510780" y="716915"/>
                  <a:pt x="7562215" y="704850"/>
                  <a:pt x="7609840" y="694690"/>
                </a:cubicBezTo>
                <a:cubicBezTo>
                  <a:pt x="7657465" y="684530"/>
                  <a:pt x="7649845" y="687070"/>
                  <a:pt x="7689215" y="685165"/>
                </a:cubicBezTo>
                <a:cubicBezTo>
                  <a:pt x="7728585" y="683260"/>
                  <a:pt x="7770495" y="685165"/>
                  <a:pt x="7807960" y="685165"/>
                </a:cubicBezTo>
                <a:cubicBezTo>
                  <a:pt x="7845425" y="685165"/>
                  <a:pt x="7847330" y="685165"/>
                  <a:pt x="7877175" y="685165"/>
                </a:cubicBezTo>
                <a:cubicBezTo>
                  <a:pt x="7907020" y="685165"/>
                  <a:pt x="7919085" y="677545"/>
                  <a:pt x="7956550" y="685165"/>
                </a:cubicBezTo>
                <a:cubicBezTo>
                  <a:pt x="7994015" y="692785"/>
                  <a:pt x="8027670" y="706755"/>
                  <a:pt x="8065135" y="724535"/>
                </a:cubicBezTo>
                <a:cubicBezTo>
                  <a:pt x="8102600" y="742315"/>
                  <a:pt x="8105140" y="750570"/>
                  <a:pt x="8144510" y="774065"/>
                </a:cubicBezTo>
                <a:cubicBezTo>
                  <a:pt x="8183880" y="797560"/>
                  <a:pt x="8225790" y="819785"/>
                  <a:pt x="8263255" y="843280"/>
                </a:cubicBezTo>
                <a:cubicBezTo>
                  <a:pt x="8300720" y="866775"/>
                  <a:pt x="8295005" y="869315"/>
                  <a:pt x="8332470" y="892810"/>
                </a:cubicBezTo>
                <a:cubicBezTo>
                  <a:pt x="8369935" y="916305"/>
                  <a:pt x="8409940" y="938530"/>
                  <a:pt x="8451215" y="962025"/>
                </a:cubicBezTo>
                <a:cubicBezTo>
                  <a:pt x="8492490" y="985520"/>
                  <a:pt x="8500745" y="991870"/>
                  <a:pt x="8540115" y="1011555"/>
                </a:cubicBezTo>
                <a:cubicBezTo>
                  <a:pt x="8579485" y="1031240"/>
                  <a:pt x="8611870" y="1049020"/>
                  <a:pt x="8649335" y="1061085"/>
                </a:cubicBezTo>
                <a:cubicBezTo>
                  <a:pt x="8686800" y="1073150"/>
                  <a:pt x="8692515" y="1069340"/>
                  <a:pt x="8728075" y="1071245"/>
                </a:cubicBezTo>
                <a:cubicBezTo>
                  <a:pt x="8763635" y="1073150"/>
                  <a:pt x="8793480" y="1075055"/>
                  <a:pt x="8827135" y="1071245"/>
                </a:cubicBezTo>
                <a:cubicBezTo>
                  <a:pt x="8860790" y="1067435"/>
                  <a:pt x="8860790" y="1066800"/>
                  <a:pt x="8896350" y="1050925"/>
                </a:cubicBezTo>
                <a:cubicBezTo>
                  <a:pt x="8931910" y="1035050"/>
                  <a:pt x="8961755" y="1013460"/>
                  <a:pt x="9005570" y="991870"/>
                </a:cubicBezTo>
                <a:cubicBezTo>
                  <a:pt x="9049385" y="970280"/>
                  <a:pt x="9068435" y="960120"/>
                  <a:pt x="9114155" y="942340"/>
                </a:cubicBezTo>
                <a:cubicBezTo>
                  <a:pt x="9159875" y="924560"/>
                  <a:pt x="9193530" y="915035"/>
                  <a:pt x="9232900" y="902970"/>
                </a:cubicBezTo>
                <a:cubicBezTo>
                  <a:pt x="9272270" y="890905"/>
                  <a:pt x="9272905" y="893445"/>
                  <a:pt x="9312275" y="883285"/>
                </a:cubicBezTo>
                <a:cubicBezTo>
                  <a:pt x="9351645" y="873125"/>
                  <a:pt x="9391650" y="861695"/>
                  <a:pt x="9431020" y="853440"/>
                </a:cubicBezTo>
                <a:cubicBezTo>
                  <a:pt x="9470390" y="845185"/>
                  <a:pt x="9480550" y="851535"/>
                  <a:pt x="9510395" y="843280"/>
                </a:cubicBezTo>
                <a:cubicBezTo>
                  <a:pt x="9540240" y="835025"/>
                  <a:pt x="9551670" y="825500"/>
                  <a:pt x="9579610" y="813435"/>
                </a:cubicBezTo>
                <a:cubicBezTo>
                  <a:pt x="9607550" y="801370"/>
                  <a:pt x="9611360" y="803910"/>
                  <a:pt x="9648825" y="784225"/>
                </a:cubicBezTo>
                <a:cubicBezTo>
                  <a:pt x="9686290" y="764540"/>
                  <a:pt x="9728200" y="742950"/>
                  <a:pt x="9767570" y="715010"/>
                </a:cubicBezTo>
                <a:cubicBezTo>
                  <a:pt x="9806940" y="687070"/>
                  <a:pt x="9814560" y="675640"/>
                  <a:pt x="9846310" y="645795"/>
                </a:cubicBezTo>
                <a:cubicBezTo>
                  <a:pt x="9878060" y="615950"/>
                  <a:pt x="9895840" y="598170"/>
                  <a:pt x="9925685" y="566420"/>
                </a:cubicBezTo>
                <a:cubicBezTo>
                  <a:pt x="9955530" y="534670"/>
                  <a:pt x="9965055" y="520700"/>
                  <a:pt x="9994900" y="487045"/>
                </a:cubicBezTo>
                <a:cubicBezTo>
                  <a:pt x="10024745" y="453390"/>
                  <a:pt x="10046335" y="429895"/>
                  <a:pt x="10074275" y="398145"/>
                </a:cubicBezTo>
                <a:cubicBezTo>
                  <a:pt x="10102215" y="366395"/>
                  <a:pt x="10107930" y="352425"/>
                  <a:pt x="10133330" y="328930"/>
                </a:cubicBezTo>
                <a:cubicBezTo>
                  <a:pt x="10158730" y="305435"/>
                  <a:pt x="10168890" y="300990"/>
                  <a:pt x="10202545" y="279400"/>
                </a:cubicBezTo>
                <a:cubicBezTo>
                  <a:pt x="10236200" y="257810"/>
                  <a:pt x="10266045" y="241300"/>
                  <a:pt x="10301605" y="219710"/>
                </a:cubicBezTo>
                <a:cubicBezTo>
                  <a:pt x="10337165" y="198120"/>
                  <a:pt x="10349230" y="191770"/>
                  <a:pt x="10380980" y="170180"/>
                </a:cubicBezTo>
                <a:cubicBezTo>
                  <a:pt x="10412730" y="148590"/>
                  <a:pt x="10426700" y="134620"/>
                  <a:pt x="10460355" y="111125"/>
                </a:cubicBezTo>
                <a:cubicBezTo>
                  <a:pt x="10494010" y="87630"/>
                  <a:pt x="10511790" y="69215"/>
                  <a:pt x="10549255" y="51435"/>
                </a:cubicBezTo>
                <a:cubicBezTo>
                  <a:pt x="10586720" y="33655"/>
                  <a:pt x="10614660" y="29845"/>
                  <a:pt x="10648315" y="22225"/>
                </a:cubicBezTo>
                <a:cubicBezTo>
                  <a:pt x="10681970" y="14605"/>
                  <a:pt x="10683875" y="15875"/>
                  <a:pt x="10717530" y="12065"/>
                </a:cubicBezTo>
                <a:cubicBezTo>
                  <a:pt x="10751185" y="8255"/>
                  <a:pt x="10779125" y="4445"/>
                  <a:pt x="10816590" y="2540"/>
                </a:cubicBezTo>
                <a:cubicBezTo>
                  <a:pt x="10854055" y="635"/>
                  <a:pt x="10868025" y="2540"/>
                  <a:pt x="10905490" y="2540"/>
                </a:cubicBezTo>
                <a:cubicBezTo>
                  <a:pt x="10942955" y="2540"/>
                  <a:pt x="10965180" y="-3175"/>
                  <a:pt x="11004550" y="2540"/>
                </a:cubicBezTo>
                <a:cubicBezTo>
                  <a:pt x="11043920" y="8255"/>
                  <a:pt x="11068050" y="22225"/>
                  <a:pt x="11103610" y="31750"/>
                </a:cubicBezTo>
                <a:cubicBezTo>
                  <a:pt x="11139170" y="41275"/>
                  <a:pt x="11152505" y="45720"/>
                  <a:pt x="11182350" y="51435"/>
                </a:cubicBezTo>
                <a:cubicBezTo>
                  <a:pt x="11212195" y="57150"/>
                  <a:pt x="11219815" y="57785"/>
                  <a:pt x="11251565" y="61595"/>
                </a:cubicBezTo>
                <a:cubicBezTo>
                  <a:pt x="11283315" y="65405"/>
                  <a:pt x="11324590" y="69850"/>
                  <a:pt x="11341100" y="71755"/>
                </a:cubicBezTo>
              </a:path>
            </a:pathLst>
          </a:custGeom>
          <a:noFill/>
          <a:ln>
            <a:solidFill>
              <a:srgbClr val="E5C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userDrawn="1"/>
        </p:nvSpPr>
        <p:spPr>
          <a:xfrm rot="6120000">
            <a:off x="10343515" y="1326515"/>
            <a:ext cx="1426210" cy="1548765"/>
          </a:xfrm>
          <a:custGeom>
            <a:avLst/>
            <a:gdLst>
              <a:gd name="connsiteX0" fmla="*/ 0 w 4014"/>
              <a:gd name="connsiteY0" fmla="*/ 1325 h 3205"/>
              <a:gd name="connsiteX1" fmla="*/ 1953 w 4014"/>
              <a:gd name="connsiteY1" fmla="*/ 0 h 3205"/>
              <a:gd name="connsiteX2" fmla="*/ 3905 w 4014"/>
              <a:gd name="connsiteY2" fmla="*/ 1325 h 3205"/>
              <a:gd name="connsiteX3" fmla="*/ 1953 w 4014"/>
              <a:gd name="connsiteY3" fmla="*/ 2650 h 3205"/>
              <a:gd name="connsiteX4" fmla="*/ 0 w 4014"/>
              <a:gd name="connsiteY4" fmla="*/ 1325 h 3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4" h="3205">
                <a:moveTo>
                  <a:pt x="0" y="1325"/>
                </a:moveTo>
                <a:cubicBezTo>
                  <a:pt x="0" y="593"/>
                  <a:pt x="874" y="0"/>
                  <a:pt x="1953" y="0"/>
                </a:cubicBezTo>
                <a:cubicBezTo>
                  <a:pt x="3031" y="0"/>
                  <a:pt x="4415" y="800"/>
                  <a:pt x="3905" y="1325"/>
                </a:cubicBezTo>
                <a:cubicBezTo>
                  <a:pt x="3555" y="1685"/>
                  <a:pt x="3741" y="1087"/>
                  <a:pt x="1953" y="2650"/>
                </a:cubicBezTo>
                <a:cubicBezTo>
                  <a:pt x="165" y="4213"/>
                  <a:pt x="0" y="2057"/>
                  <a:pt x="0" y="1325"/>
                </a:cubicBezTo>
                <a:close/>
              </a:path>
            </a:pathLst>
          </a:custGeom>
          <a:solidFill>
            <a:srgbClr val="F0E1C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E:/Git/简历/三峡.jpg三峡"/>
          <p:cNvPicPr>
            <a:picLocks noChangeAspect="1"/>
          </p:cNvPicPr>
          <p:nvPr/>
        </p:nvPicPr>
        <p:blipFill>
          <a:blip r:embed="rId1"/>
          <a:srcRect l="5564" r="5564"/>
          <a:stretch>
            <a:fillRect/>
          </a:stretch>
        </p:blipFill>
        <p:spPr>
          <a:xfrm>
            <a:off x="1062355" y="1449070"/>
            <a:ext cx="3183255" cy="477583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获奖经历</a:t>
            </a:r>
            <a:endParaRPr lang="zh-CN" altLang="en-US" sz="2400" b="1" dirty="0">
              <a:solidFill>
                <a:srgbClr val="52729B"/>
              </a:solidFill>
              <a:latin typeface="+mj-ea"/>
              <a:ea typeface="+mj-ea"/>
            </a:endParaRPr>
          </a:p>
        </p:txBody>
      </p:sp>
      <p:cxnSp>
        <p:nvCxnSpPr>
          <p:cNvPr id="2" name="直接连接符 1"/>
          <p:cNvCxnSpPr/>
          <p:nvPr>
            <p:custDataLst>
              <p:tags r:id="rId1"/>
            </p:custDataLst>
          </p:nvPr>
        </p:nvCxnSpPr>
        <p:spPr>
          <a:xfrm rot="21420000" flipH="1" flipV="1">
            <a:off x="3591504" y="3224104"/>
            <a:ext cx="848502" cy="1512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2"/>
            </p:custDataLst>
          </p:nvPr>
        </p:nvCxnSpPr>
        <p:spPr>
          <a:xfrm rot="21420000" flipV="1">
            <a:off x="4612543" y="3300918"/>
            <a:ext cx="800050" cy="1487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3"/>
            </p:custDataLst>
          </p:nvPr>
        </p:nvCxnSpPr>
        <p:spPr>
          <a:xfrm rot="21420000" flipV="1">
            <a:off x="4741945" y="3529588"/>
            <a:ext cx="1578237" cy="1139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rot="21420000" flipH="1" flipV="1">
            <a:off x="4486685" y="4753298"/>
            <a:ext cx="2421421" cy="137084"/>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custDataLst>
              <p:tags r:id="rId5"/>
            </p:custDataLst>
          </p:nvPr>
        </p:nvSpPr>
        <p:spPr>
          <a:xfrm rot="21420000">
            <a:off x="4038799" y="4316048"/>
            <a:ext cx="895181" cy="89518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custDataLst>
              <p:tags r:id="rId6"/>
            </p:custDataLst>
          </p:nvPr>
        </p:nvSpPr>
        <p:spPr>
          <a:xfrm>
            <a:off x="7920355" y="1684020"/>
            <a:ext cx="1807210" cy="410845"/>
          </a:xfrm>
          <a:prstGeom prst="rect">
            <a:avLst/>
          </a:prstGeom>
          <a:noFill/>
        </p:spPr>
        <p:txBody>
          <a:bodyPr wrap="square" bIns="0" rtlCol="0">
            <a:normAutofit/>
          </a:bodyPr>
          <a:p>
            <a:pPr marL="0" indent="0" algn="l">
              <a:lnSpc>
                <a:spcPct val="100000"/>
              </a:lnSpc>
              <a:spcBef>
                <a:spcPts val="0"/>
              </a:spcBef>
              <a:spcAft>
                <a:spcPts val="0"/>
              </a:spcAft>
              <a:buSzPct val="100000"/>
            </a:pPr>
            <a:r>
              <a:rPr lang="en-US" altLang="zh-CN" sz="2000" spc="300" dirty="0">
                <a:solidFill>
                  <a:schemeClr val="accent1"/>
                </a:solidFill>
                <a:uFillTx/>
                <a:latin typeface="思源黑体 CN Bold" panose="020B0800000000000000" charset="-122"/>
                <a:ea typeface="思源黑体 CN Bold" panose="020B0800000000000000" charset="-122"/>
              </a:rPr>
              <a:t>2024-5-26</a:t>
            </a:r>
            <a:endParaRPr lang="en-US" altLang="zh-CN" sz="2000" spc="300" dirty="0">
              <a:solidFill>
                <a:schemeClr val="accent1"/>
              </a:solidFill>
              <a:uFillTx/>
              <a:latin typeface="思源黑体 CN Bold" panose="020B0800000000000000" charset="-122"/>
              <a:ea typeface="思源黑体 CN Bold" panose="020B0800000000000000" charset="-122"/>
            </a:endParaRPr>
          </a:p>
        </p:txBody>
      </p:sp>
      <p:sp>
        <p:nvSpPr>
          <p:cNvPr id="11" name="文本框 10"/>
          <p:cNvSpPr txBox="1"/>
          <p:nvPr>
            <p:custDataLst>
              <p:tags r:id="rId7"/>
            </p:custDataLst>
          </p:nvPr>
        </p:nvSpPr>
        <p:spPr>
          <a:xfrm>
            <a:off x="7920282" y="2103207"/>
            <a:ext cx="2167934" cy="711418"/>
          </a:xfrm>
          <a:prstGeom prst="rect">
            <a:avLst/>
          </a:prstGeom>
          <a:noFill/>
        </p:spPr>
        <p:txBody>
          <a:bodyPr wrap="square" bIns="46990" rtlCol="0">
            <a:normAutofit lnSpcReduction="20000"/>
          </a:bodyPr>
          <a:p>
            <a:pPr marL="0" indent="-457200" algn="l" fontAlgn="auto">
              <a:lnSpc>
                <a:spcPct val="130000"/>
              </a:lnSpc>
              <a:spcBef>
                <a:spcPts val="0"/>
              </a:spcBef>
              <a:spcAft>
                <a:spcPts val="1000"/>
              </a:spcAft>
              <a:buSzPct val="100000"/>
            </a:pPr>
            <a:r>
              <a:rPr lang="zh-CN" altLang="en-US" sz="1200" spc="150" dirty="0">
                <a:solidFill>
                  <a:schemeClr val="tx1">
                    <a:lumMod val="50000"/>
                    <a:lumOff val="50000"/>
                  </a:schemeClr>
                </a:solidFill>
                <a:uFillTx/>
                <a:latin typeface="思源黑体 CN Regular" panose="020B0500000000000000" charset="-122"/>
                <a:ea typeface="思源黑体 CN Regular" panose="020B0500000000000000" charset="-122"/>
              </a:rPr>
              <a:t>2024 ACM-CCPC 全国大学生程序设计大赛邀请赛济南赛区 —— 铜奖</a:t>
            </a:r>
            <a:endParaRPr lang="zh-CN" altLang="en-US" sz="1200" spc="150" dirty="0">
              <a:solidFill>
                <a:schemeClr val="tx1">
                  <a:lumMod val="50000"/>
                  <a:lumOff val="50000"/>
                </a:schemeClr>
              </a:solidFill>
              <a:uFillTx/>
              <a:latin typeface="思源黑体 CN Regular" panose="020B0500000000000000" charset="-122"/>
              <a:ea typeface="思源黑体 CN Regular" panose="020B0500000000000000" charset="-122"/>
            </a:endParaRPr>
          </a:p>
        </p:txBody>
      </p:sp>
      <p:cxnSp>
        <p:nvCxnSpPr>
          <p:cNvPr id="12" name="直接连接符 11"/>
          <p:cNvCxnSpPr/>
          <p:nvPr>
            <p:custDataLst>
              <p:tags r:id="rId8"/>
            </p:custDataLst>
          </p:nvPr>
        </p:nvCxnSpPr>
        <p:spPr>
          <a:xfrm rot="21420000">
            <a:off x="5152606" y="3183924"/>
            <a:ext cx="1063582" cy="288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rot="21420000">
            <a:off x="4829986" y="2101434"/>
            <a:ext cx="2086984" cy="504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28" idx="0"/>
          </p:cNvCxnSpPr>
          <p:nvPr>
            <p:custDataLst>
              <p:tags r:id="rId10"/>
            </p:custDataLst>
          </p:nvPr>
        </p:nvCxnSpPr>
        <p:spPr>
          <a:xfrm rot="21420000">
            <a:off x="6377497" y="3467546"/>
            <a:ext cx="680101" cy="1116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1"/>
            </p:custDataLst>
          </p:nvPr>
        </p:nvCxnSpPr>
        <p:spPr>
          <a:xfrm rot="21420000" flipV="1">
            <a:off x="6316637" y="2451235"/>
            <a:ext cx="767551" cy="967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2"/>
            </p:custDataLst>
          </p:nvPr>
        </p:nvCxnSpPr>
        <p:spPr>
          <a:xfrm rot="21420000" flipV="1">
            <a:off x="3456784" y="2070709"/>
            <a:ext cx="1111443" cy="1072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13"/>
            </p:custDataLst>
          </p:nvPr>
        </p:nvCxnSpPr>
        <p:spPr>
          <a:xfrm rot="21420000" flipH="1" flipV="1">
            <a:off x="4797488" y="2096116"/>
            <a:ext cx="543608" cy="1159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14"/>
            </p:custDataLst>
          </p:nvPr>
        </p:nvCxnSpPr>
        <p:spPr>
          <a:xfrm rot="21420000">
            <a:off x="3554279" y="3157925"/>
            <a:ext cx="1664505" cy="182582"/>
          </a:xfrm>
          <a:prstGeom prst="line">
            <a:avLst/>
          </a:prstGeom>
        </p:spPr>
        <p:style>
          <a:lnRef idx="1">
            <a:schemeClr val="accent1"/>
          </a:lnRef>
          <a:fillRef idx="0">
            <a:schemeClr val="accent1"/>
          </a:fillRef>
          <a:effectRef idx="0">
            <a:schemeClr val="accent1"/>
          </a:effectRef>
          <a:fontRef idx="minor">
            <a:schemeClr val="tx1"/>
          </a:fontRef>
        </p:style>
      </p:cxnSp>
      <p:sp>
        <p:nvSpPr>
          <p:cNvPr id="20" name="椭圆 19"/>
          <p:cNvSpPr/>
          <p:nvPr>
            <p:custDataLst>
              <p:tags r:id="rId15"/>
            </p:custDataLst>
          </p:nvPr>
        </p:nvSpPr>
        <p:spPr>
          <a:xfrm rot="21420000">
            <a:off x="3209206" y="2789808"/>
            <a:ext cx="716145" cy="71614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custDataLst>
              <p:tags r:id="rId16"/>
            </p:custDataLst>
          </p:nvPr>
        </p:nvSpPr>
        <p:spPr>
          <a:xfrm rot="21420000">
            <a:off x="4181201" y="1711454"/>
            <a:ext cx="802413" cy="80241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custDataLst>
              <p:tags r:id="rId17"/>
            </p:custDataLst>
          </p:nvPr>
        </p:nvSpPr>
        <p:spPr>
          <a:xfrm rot="21420000">
            <a:off x="4092569" y="4369818"/>
            <a:ext cx="787641" cy="7876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custDataLst>
              <p:tags r:id="rId18"/>
            </p:custDataLst>
          </p:nvPr>
        </p:nvSpPr>
        <p:spPr>
          <a:xfrm rot="21420000">
            <a:off x="3244067" y="2824670"/>
            <a:ext cx="646421" cy="6464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p:nvPr>
            <p:custDataLst>
              <p:tags r:id="rId19"/>
            </p:custDataLst>
          </p:nvPr>
        </p:nvSpPr>
        <p:spPr>
          <a:xfrm rot="21420000">
            <a:off x="4222563" y="1752225"/>
            <a:ext cx="720281" cy="72028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descr="343435383038363b343532323339303bbacfcdacc7a9caf0"/>
          <p:cNvPicPr>
            <a:picLocks noChangeAspect="1"/>
          </p:cNvPicPr>
          <p:nvPr>
            <p:custDataLst>
              <p:tags r:id="rId20"/>
            </p:custDataLst>
          </p:nvPr>
        </p:nvPicPr>
        <p:blipFill>
          <a:blip r:embed="rId21">
            <a:extLst>
              <a:ext uri="{96DAC541-7B7A-43D3-8B79-37D633B846F1}">
                <asvg:svgBlip xmlns:asvg="http://schemas.microsoft.com/office/drawing/2016/SVG/main" r:embed="rId22"/>
              </a:ext>
            </a:extLst>
          </a:blip>
          <a:stretch>
            <a:fillRect/>
          </a:stretch>
        </p:blipFill>
        <p:spPr>
          <a:xfrm rot="21420000">
            <a:off x="4460096" y="1989758"/>
            <a:ext cx="245215" cy="245215"/>
          </a:xfrm>
          <a:prstGeom prst="rect">
            <a:avLst/>
          </a:prstGeom>
        </p:spPr>
      </p:pic>
      <p:sp>
        <p:nvSpPr>
          <p:cNvPr id="25" name="椭圆 24"/>
          <p:cNvSpPr/>
          <p:nvPr>
            <p:custDataLst>
              <p:tags r:id="rId23"/>
            </p:custDataLst>
          </p:nvPr>
        </p:nvSpPr>
        <p:spPr>
          <a:xfrm rot="21420000">
            <a:off x="6448403" y="1751634"/>
            <a:ext cx="1035220" cy="103522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custDataLst>
              <p:tags r:id="rId24"/>
            </p:custDataLst>
          </p:nvPr>
        </p:nvSpPr>
        <p:spPr>
          <a:xfrm rot="21420000">
            <a:off x="6496855" y="1800086"/>
            <a:ext cx="938315" cy="9383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5" name="图片 54" descr="343435383038363b343532323431303bbdd7b6cec1aacfb5"/>
          <p:cNvPicPr>
            <a:picLocks noChangeAspect="1"/>
          </p:cNvPicPr>
          <p:nvPr>
            <p:custDataLst>
              <p:tags r:id="rId25"/>
            </p:custDataLst>
          </p:nvPr>
        </p:nvPicPr>
        <p:blipFill>
          <a:blip r:embed="rId26">
            <a:extLst>
              <a:ext uri="{96DAC541-7B7A-43D3-8B79-37D633B846F1}">
                <asvg:svgBlip xmlns:asvg="http://schemas.microsoft.com/office/drawing/2016/SVG/main" r:embed="rId27"/>
              </a:ext>
            </a:extLst>
          </a:blip>
          <a:stretch>
            <a:fillRect/>
          </a:stretch>
        </p:blipFill>
        <p:spPr>
          <a:xfrm rot="21420000">
            <a:off x="6798794" y="2102025"/>
            <a:ext cx="334437" cy="334437"/>
          </a:xfrm>
          <a:prstGeom prst="rect">
            <a:avLst/>
          </a:prstGeom>
        </p:spPr>
      </p:pic>
      <p:sp>
        <p:nvSpPr>
          <p:cNvPr id="27" name="椭圆 26"/>
          <p:cNvSpPr/>
          <p:nvPr>
            <p:custDataLst>
              <p:tags r:id="rId28"/>
            </p:custDataLst>
          </p:nvPr>
        </p:nvSpPr>
        <p:spPr>
          <a:xfrm rot="21420000">
            <a:off x="6704253" y="4528173"/>
            <a:ext cx="802413" cy="802413"/>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custDataLst>
              <p:tags r:id="rId29"/>
            </p:custDataLst>
          </p:nvPr>
        </p:nvSpPr>
        <p:spPr>
          <a:xfrm rot="21420000">
            <a:off x="6740888" y="4564808"/>
            <a:ext cx="729144" cy="7291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6" name="图片 55" descr="343439383331313b343532303031393bd2b5bca8b9dcc0ed"/>
          <p:cNvPicPr>
            <a:picLocks noChangeAspect="1"/>
          </p:cNvPicPr>
          <p:nvPr>
            <p:custDataLst>
              <p:tags r:id="rId30"/>
            </p:custDataLst>
          </p:nvPr>
        </p:nvPicPr>
        <p:blipFill>
          <a:blip r:embed="rId31">
            <a:extLst>
              <a:ext uri="{96DAC541-7B7A-43D3-8B79-37D633B846F1}">
                <asvg:svgBlip xmlns:asvg="http://schemas.microsoft.com/office/drawing/2016/SVG/main" r:embed="rId32"/>
              </a:ext>
            </a:extLst>
          </a:blip>
          <a:stretch>
            <a:fillRect/>
          </a:stretch>
        </p:blipFill>
        <p:spPr>
          <a:xfrm rot="21420000">
            <a:off x="6960104" y="4784024"/>
            <a:ext cx="290712" cy="290712"/>
          </a:xfrm>
          <a:prstGeom prst="rect">
            <a:avLst/>
          </a:prstGeom>
        </p:spPr>
      </p:pic>
      <p:sp>
        <p:nvSpPr>
          <p:cNvPr id="30" name="椭圆 29"/>
          <p:cNvSpPr/>
          <p:nvPr>
            <p:custDataLst>
              <p:tags r:id="rId33"/>
            </p:custDataLst>
          </p:nvPr>
        </p:nvSpPr>
        <p:spPr>
          <a:xfrm rot="21420000">
            <a:off x="6020016" y="3072839"/>
            <a:ext cx="769915" cy="769915"/>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custDataLst>
              <p:tags r:id="rId34"/>
            </p:custDataLst>
          </p:nvPr>
        </p:nvSpPr>
        <p:spPr>
          <a:xfrm rot="21420000">
            <a:off x="6080876" y="3133699"/>
            <a:ext cx="648194" cy="648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8" name="图片 57" descr="343439383331313b343532303032343bb7a2b2bcb9dcc0ed"/>
          <p:cNvPicPr>
            <a:picLocks noChangeAspect="1"/>
          </p:cNvPicPr>
          <p:nvPr>
            <p:custDataLst>
              <p:tags r:id="rId35"/>
            </p:custDataLst>
          </p:nvPr>
        </p:nvPicPr>
        <p:blipFill>
          <a:blip r:embed="rId36">
            <a:extLst>
              <a:ext uri="{96DAC541-7B7A-43D3-8B79-37D633B846F1}">
                <asvg:svgBlip xmlns:asvg="http://schemas.microsoft.com/office/drawing/2016/SVG/main" r:embed="rId37"/>
              </a:ext>
            </a:extLst>
          </a:blip>
          <a:stretch>
            <a:fillRect/>
          </a:stretch>
        </p:blipFill>
        <p:spPr>
          <a:xfrm rot="21420000">
            <a:off x="6263458" y="3331053"/>
            <a:ext cx="283031" cy="252896"/>
          </a:xfrm>
          <a:prstGeom prst="rect">
            <a:avLst/>
          </a:prstGeom>
        </p:spPr>
      </p:pic>
      <p:pic>
        <p:nvPicPr>
          <p:cNvPr id="59" name="图片 58" descr="333438343933313b333437363734353bb7d6cfed"/>
          <p:cNvPicPr>
            <a:picLocks noChangeAspect="1"/>
          </p:cNvPicPr>
          <p:nvPr>
            <p:custDataLst>
              <p:tags r:id="rId38"/>
            </p:custDataLst>
          </p:nvPr>
        </p:nvPicPr>
        <p:blipFill>
          <a:blip r:embed="rId39">
            <a:extLst>
              <a:ext uri="{96DAC541-7B7A-43D3-8B79-37D633B846F1}">
                <asvg:svgBlip xmlns:asvg="http://schemas.microsoft.com/office/drawing/2016/SVG/main" r:embed="rId40"/>
              </a:ext>
            </a:extLst>
          </a:blip>
          <a:stretch>
            <a:fillRect/>
          </a:stretch>
        </p:blipFill>
        <p:spPr>
          <a:xfrm rot="21420000">
            <a:off x="3443784" y="3024978"/>
            <a:ext cx="246396" cy="246396"/>
          </a:xfrm>
          <a:prstGeom prst="rect">
            <a:avLst/>
          </a:prstGeom>
        </p:spPr>
      </p:pic>
      <p:pic>
        <p:nvPicPr>
          <p:cNvPr id="60" name="图片 59" descr="343439383331313b343532303032383bbfcdbba7b9dcc0ed"/>
          <p:cNvPicPr>
            <a:picLocks noChangeAspect="1"/>
          </p:cNvPicPr>
          <p:nvPr>
            <p:custDataLst>
              <p:tags r:id="rId41"/>
            </p:custDataLst>
          </p:nvPr>
        </p:nvPicPr>
        <p:blipFill>
          <a:blip r:embed="rId42">
            <a:extLst>
              <a:ext uri="{96DAC541-7B7A-43D3-8B79-37D633B846F1}">
                <asvg:svgBlip xmlns:asvg="http://schemas.microsoft.com/office/drawing/2016/SVG/main" r:embed="rId43"/>
              </a:ext>
            </a:extLst>
          </a:blip>
          <a:stretch>
            <a:fillRect/>
          </a:stretch>
        </p:blipFill>
        <p:spPr>
          <a:xfrm rot="21420000">
            <a:off x="4318876" y="4596715"/>
            <a:ext cx="334437" cy="334437"/>
          </a:xfrm>
          <a:prstGeom prst="rect">
            <a:avLst/>
          </a:prstGeom>
        </p:spPr>
      </p:pic>
      <p:sp>
        <p:nvSpPr>
          <p:cNvPr id="61" name="椭圆 60"/>
          <p:cNvSpPr/>
          <p:nvPr>
            <p:custDataLst>
              <p:tags r:id="rId44"/>
            </p:custDataLst>
          </p:nvPr>
        </p:nvSpPr>
        <p:spPr>
          <a:xfrm rot="21420000">
            <a:off x="5088791" y="3092929"/>
            <a:ext cx="427205" cy="4272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文本框 61"/>
          <p:cNvSpPr txBox="1"/>
          <p:nvPr>
            <p:custDataLst>
              <p:tags r:id="rId45"/>
            </p:custDataLst>
          </p:nvPr>
        </p:nvSpPr>
        <p:spPr>
          <a:xfrm>
            <a:off x="7559255" y="3068703"/>
            <a:ext cx="1554011" cy="410661"/>
          </a:xfrm>
          <a:prstGeom prst="rect">
            <a:avLst/>
          </a:prstGeom>
          <a:noFill/>
        </p:spPr>
        <p:txBody>
          <a:bodyPr wrap="square" bIns="0" rtlCol="0">
            <a:normAutofit/>
          </a:bodyPr>
          <a:p>
            <a:pPr marL="0" indent="0" algn="l">
              <a:lnSpc>
                <a:spcPct val="100000"/>
              </a:lnSpc>
              <a:spcBef>
                <a:spcPts val="0"/>
              </a:spcBef>
              <a:spcAft>
                <a:spcPts val="0"/>
              </a:spcAft>
              <a:buSzPct val="100000"/>
            </a:pPr>
            <a:r>
              <a:rPr lang="en-US" altLang="zh-CN" sz="2000" spc="300" dirty="0">
                <a:solidFill>
                  <a:schemeClr val="accent1"/>
                </a:solidFill>
                <a:uFillTx/>
                <a:latin typeface="思源黑体 CN Bold" panose="020B0800000000000000" charset="-122"/>
                <a:ea typeface="思源黑体 CN Bold" panose="020B0800000000000000" charset="-122"/>
              </a:rPr>
              <a:t>2024-6-2</a:t>
            </a:r>
            <a:endParaRPr lang="en-US" altLang="zh-CN" sz="2000" spc="300" dirty="0">
              <a:solidFill>
                <a:schemeClr val="accent1"/>
              </a:solidFill>
              <a:uFillTx/>
              <a:latin typeface="思源黑体 CN Bold" panose="020B0800000000000000" charset="-122"/>
              <a:ea typeface="思源黑体 CN Bold" panose="020B0800000000000000" charset="-122"/>
            </a:endParaRPr>
          </a:p>
        </p:txBody>
      </p:sp>
      <p:sp>
        <p:nvSpPr>
          <p:cNvPr id="65" name="文本框 64"/>
          <p:cNvSpPr txBox="1"/>
          <p:nvPr>
            <p:custDataLst>
              <p:tags r:id="rId46"/>
            </p:custDataLst>
          </p:nvPr>
        </p:nvSpPr>
        <p:spPr>
          <a:xfrm>
            <a:off x="7559255" y="3487636"/>
            <a:ext cx="2167934" cy="711418"/>
          </a:xfrm>
          <a:prstGeom prst="rect">
            <a:avLst/>
          </a:prstGeom>
          <a:noFill/>
        </p:spPr>
        <p:txBody>
          <a:bodyPr wrap="square" bIns="46990" rtlCol="0">
            <a:normAutofit lnSpcReduction="20000"/>
          </a:bodyPr>
          <a:p>
            <a:pPr marL="0" indent="-457200" algn="l" fontAlgn="auto">
              <a:lnSpc>
                <a:spcPct val="130000"/>
              </a:lnSpc>
              <a:spcBef>
                <a:spcPts val="0"/>
              </a:spcBef>
              <a:spcAft>
                <a:spcPts val="1000"/>
              </a:spcAft>
              <a:buSzPct val="100000"/>
            </a:pPr>
            <a:r>
              <a:rPr lang="zh-CN" altLang="en-US" sz="1200" spc="150" dirty="0">
                <a:solidFill>
                  <a:schemeClr val="tx1">
                    <a:lumMod val="50000"/>
                    <a:lumOff val="50000"/>
                  </a:schemeClr>
                </a:solidFill>
                <a:uFillTx/>
                <a:latin typeface="思源黑体 CN Regular" panose="020B0500000000000000" charset="-122"/>
                <a:ea typeface="思源黑体 CN Regular" panose="020B0500000000000000" charset="-122"/>
              </a:rPr>
              <a:t>第十五届蓝桥杯（软件类C++B组） —— 国家二等奖</a:t>
            </a:r>
            <a:endParaRPr lang="zh-CN" altLang="en-US" sz="1200" spc="150" dirty="0">
              <a:solidFill>
                <a:schemeClr val="tx1">
                  <a:lumMod val="50000"/>
                  <a:lumOff val="50000"/>
                </a:schemeClr>
              </a:solidFill>
              <a:uFillTx/>
              <a:latin typeface="思源黑体 CN Regular" panose="020B0500000000000000" charset="-122"/>
              <a:ea typeface="思源黑体 CN Regular" panose="020B0500000000000000" charset="-122"/>
            </a:endParaRPr>
          </a:p>
        </p:txBody>
      </p:sp>
      <p:sp>
        <p:nvSpPr>
          <p:cNvPr id="66" name="文本框 65"/>
          <p:cNvSpPr txBox="1"/>
          <p:nvPr>
            <p:custDataLst>
              <p:tags r:id="rId47"/>
            </p:custDataLst>
          </p:nvPr>
        </p:nvSpPr>
        <p:spPr>
          <a:xfrm>
            <a:off x="7920355" y="4460240"/>
            <a:ext cx="2242820" cy="410845"/>
          </a:xfrm>
          <a:prstGeom prst="rect">
            <a:avLst/>
          </a:prstGeom>
          <a:noFill/>
        </p:spPr>
        <p:txBody>
          <a:bodyPr wrap="square" bIns="0" rtlCol="0">
            <a:normAutofit/>
          </a:bodyPr>
          <a:p>
            <a:pPr marL="0" indent="0" algn="l">
              <a:lnSpc>
                <a:spcPct val="100000"/>
              </a:lnSpc>
              <a:spcBef>
                <a:spcPts val="0"/>
              </a:spcBef>
              <a:spcAft>
                <a:spcPts val="0"/>
              </a:spcAft>
              <a:buSzPct val="100000"/>
            </a:pPr>
            <a:r>
              <a:rPr lang="en-US" altLang="zh-CN" sz="2000" spc="300" dirty="0">
                <a:solidFill>
                  <a:schemeClr val="accent1"/>
                </a:solidFill>
                <a:uFillTx/>
                <a:latin typeface="思源黑体 CN Bold" panose="020B0800000000000000" charset="-122"/>
                <a:ea typeface="思源黑体 CN Bold" panose="020B0800000000000000" charset="-122"/>
              </a:rPr>
              <a:t>2024-11-7</a:t>
            </a:r>
            <a:endParaRPr lang="en-US" altLang="zh-CN" sz="2000" spc="300" dirty="0">
              <a:solidFill>
                <a:schemeClr val="accent1"/>
              </a:solidFill>
              <a:uFillTx/>
              <a:latin typeface="思源黑体 CN Bold" panose="020B0800000000000000" charset="-122"/>
              <a:ea typeface="思源黑体 CN Bold" panose="020B0800000000000000" charset="-122"/>
            </a:endParaRPr>
          </a:p>
        </p:txBody>
      </p:sp>
      <p:sp>
        <p:nvSpPr>
          <p:cNvPr id="67" name="文本框 66"/>
          <p:cNvSpPr txBox="1"/>
          <p:nvPr>
            <p:custDataLst>
              <p:tags r:id="rId48"/>
            </p:custDataLst>
          </p:nvPr>
        </p:nvSpPr>
        <p:spPr>
          <a:xfrm>
            <a:off x="7920282" y="4879155"/>
            <a:ext cx="2167934" cy="711418"/>
          </a:xfrm>
          <a:prstGeom prst="rect">
            <a:avLst/>
          </a:prstGeom>
          <a:noFill/>
        </p:spPr>
        <p:txBody>
          <a:bodyPr wrap="square" bIns="46990" rtlCol="0">
            <a:normAutofit lnSpcReduction="20000"/>
          </a:bodyPr>
          <a:p>
            <a:pPr marL="0" indent="-457200" algn="l" fontAlgn="auto">
              <a:lnSpc>
                <a:spcPct val="130000"/>
              </a:lnSpc>
              <a:spcBef>
                <a:spcPts val="0"/>
              </a:spcBef>
              <a:spcAft>
                <a:spcPts val="1000"/>
              </a:spcAft>
              <a:buSzPct val="100000"/>
            </a:pPr>
            <a:r>
              <a:rPr lang="zh-CN" altLang="en-US" sz="1200" spc="150" dirty="0">
                <a:solidFill>
                  <a:schemeClr val="tx1">
                    <a:lumMod val="50000"/>
                    <a:lumOff val="50000"/>
                  </a:schemeClr>
                </a:solidFill>
                <a:uFillTx/>
                <a:latin typeface="思源黑体 CN Regular" panose="020B0500000000000000" charset="-122"/>
                <a:ea typeface="思源黑体 CN Regular" panose="020B0500000000000000" charset="-122"/>
              </a:rPr>
              <a:t>2024 ACM-ICPC 国际大学生程序设计大赛正式赛南京赛区 —— 铜奖</a:t>
            </a:r>
            <a:endParaRPr lang="zh-CN" altLang="en-US" sz="1200" spc="150" dirty="0">
              <a:solidFill>
                <a:schemeClr val="tx1">
                  <a:lumMod val="50000"/>
                  <a:lumOff val="50000"/>
                </a:schemeClr>
              </a:solidFill>
              <a:uFillTx/>
              <a:latin typeface="思源黑体 CN Regular" panose="020B0500000000000000" charset="-122"/>
              <a:ea typeface="思源黑体 CN Regular" panose="020B0500000000000000" charset="-122"/>
            </a:endParaRPr>
          </a:p>
        </p:txBody>
      </p:sp>
      <p:sp>
        <p:nvSpPr>
          <p:cNvPr id="68" name="文本框 67"/>
          <p:cNvSpPr txBox="1"/>
          <p:nvPr>
            <p:custDataLst>
              <p:tags r:id="rId49"/>
            </p:custDataLst>
          </p:nvPr>
        </p:nvSpPr>
        <p:spPr>
          <a:xfrm>
            <a:off x="1726691" y="1684274"/>
            <a:ext cx="1554011" cy="410661"/>
          </a:xfrm>
          <a:prstGeom prst="rect">
            <a:avLst/>
          </a:prstGeom>
          <a:noFill/>
        </p:spPr>
        <p:txBody>
          <a:bodyPr wrap="square" bIns="0" rtlCol="0">
            <a:normAutofit/>
          </a:bodyPr>
          <a:p>
            <a:pPr marL="0" indent="0" algn="r">
              <a:lnSpc>
                <a:spcPct val="100000"/>
              </a:lnSpc>
              <a:spcBef>
                <a:spcPts val="0"/>
              </a:spcBef>
              <a:spcAft>
                <a:spcPts val="0"/>
              </a:spcAft>
              <a:buSzPct val="100000"/>
            </a:pPr>
            <a:r>
              <a:rPr lang="en-US" altLang="zh-CN" sz="2000" spc="300" dirty="0">
                <a:solidFill>
                  <a:schemeClr val="accent1"/>
                </a:solidFill>
                <a:uFillTx/>
                <a:latin typeface="思源黑体 CN Bold" panose="020B0800000000000000" charset="-122"/>
                <a:ea typeface="思源黑体 CN Bold" panose="020B0800000000000000" charset="-122"/>
              </a:rPr>
              <a:t>2023-5-5</a:t>
            </a:r>
            <a:endParaRPr lang="en-US" altLang="zh-CN" sz="2000" spc="300" dirty="0">
              <a:solidFill>
                <a:schemeClr val="accent1"/>
              </a:solidFill>
              <a:uFillTx/>
              <a:latin typeface="思源黑体 CN Bold" panose="020B0800000000000000" charset="-122"/>
              <a:ea typeface="思源黑体 CN Bold" panose="020B0800000000000000" charset="-122"/>
            </a:endParaRPr>
          </a:p>
        </p:txBody>
      </p:sp>
      <p:sp>
        <p:nvSpPr>
          <p:cNvPr id="73" name="文本框 72"/>
          <p:cNvSpPr txBox="1"/>
          <p:nvPr>
            <p:custDataLst>
              <p:tags r:id="rId50"/>
            </p:custDataLst>
          </p:nvPr>
        </p:nvSpPr>
        <p:spPr>
          <a:xfrm>
            <a:off x="1112768" y="2103207"/>
            <a:ext cx="2167934" cy="711418"/>
          </a:xfrm>
          <a:prstGeom prst="rect">
            <a:avLst/>
          </a:prstGeom>
          <a:noFill/>
        </p:spPr>
        <p:txBody>
          <a:bodyPr wrap="square" bIns="46990" rtlCol="0">
            <a:normAutofit lnSpcReduction="20000"/>
          </a:bodyPr>
          <a:p>
            <a:pPr marL="0" indent="-457200" algn="r" fontAlgn="auto">
              <a:lnSpc>
                <a:spcPct val="130000"/>
              </a:lnSpc>
              <a:spcBef>
                <a:spcPts val="0"/>
              </a:spcBef>
              <a:spcAft>
                <a:spcPts val="1000"/>
              </a:spcAft>
              <a:buSzPct val="100000"/>
            </a:pPr>
            <a:r>
              <a:rPr lang="zh-CN" altLang="en-US" sz="1200" spc="150" dirty="0">
                <a:solidFill>
                  <a:schemeClr val="tx1">
                    <a:lumMod val="50000"/>
                    <a:lumOff val="50000"/>
                  </a:schemeClr>
                </a:solidFill>
                <a:uFillTx/>
                <a:latin typeface="思源黑体 CN Regular" panose="020B0500000000000000" charset="-122"/>
                <a:ea typeface="思源黑体 CN Regular" panose="020B0500000000000000" charset="-122"/>
              </a:rPr>
              <a:t>2023 CCCC团体程序设计天梯赛 —— 国家个人三等奖</a:t>
            </a:r>
            <a:endParaRPr lang="zh-CN" altLang="en-US" sz="1200" spc="150" dirty="0">
              <a:solidFill>
                <a:schemeClr val="tx1">
                  <a:lumMod val="50000"/>
                  <a:lumOff val="50000"/>
                </a:schemeClr>
              </a:solidFill>
              <a:uFillTx/>
              <a:latin typeface="思源黑体 CN Regular" panose="020B0500000000000000" charset="-122"/>
              <a:ea typeface="思源黑体 CN Regular" panose="020B0500000000000000" charset="-122"/>
            </a:endParaRPr>
          </a:p>
        </p:txBody>
      </p:sp>
      <p:sp>
        <p:nvSpPr>
          <p:cNvPr id="79" name="文本框 78"/>
          <p:cNvSpPr txBox="1"/>
          <p:nvPr>
            <p:custDataLst>
              <p:tags r:id="rId51"/>
            </p:custDataLst>
          </p:nvPr>
        </p:nvSpPr>
        <p:spPr>
          <a:xfrm>
            <a:off x="866775" y="3068955"/>
            <a:ext cx="1860550" cy="410845"/>
          </a:xfrm>
          <a:prstGeom prst="rect">
            <a:avLst/>
          </a:prstGeom>
          <a:noFill/>
        </p:spPr>
        <p:txBody>
          <a:bodyPr wrap="square" bIns="0" rtlCol="0">
            <a:noAutofit/>
          </a:bodyPr>
          <a:p>
            <a:pPr algn="r"/>
            <a:r>
              <a:rPr lang="zh-CN" altLang="en-US" sz="1900" spc="300">
                <a:solidFill>
                  <a:schemeClr val="accent1"/>
                </a:solidFill>
                <a:uFillTx/>
                <a:latin typeface="思源黑体 CN Bold" panose="020B0800000000000000" charset="-122"/>
                <a:ea typeface="思源黑体 CN Bold" panose="020B0800000000000000" charset="-122"/>
              </a:rPr>
              <a:t>20</a:t>
            </a:r>
            <a:r>
              <a:rPr lang="en-US" altLang="zh-CN" sz="1900" spc="300">
                <a:solidFill>
                  <a:schemeClr val="accent1"/>
                </a:solidFill>
                <a:uFillTx/>
                <a:latin typeface="思源黑体 CN Bold" panose="020B0800000000000000" charset="-122"/>
                <a:ea typeface="思源黑体 CN Bold" panose="020B0800000000000000" charset="-122"/>
              </a:rPr>
              <a:t>24-5-19</a:t>
            </a:r>
            <a:endParaRPr lang="en-US" altLang="zh-CN" sz="1900" spc="300">
              <a:solidFill>
                <a:schemeClr val="accent1"/>
              </a:solidFill>
              <a:uFillTx/>
              <a:latin typeface="思源黑体 CN Bold" panose="020B0800000000000000" charset="-122"/>
              <a:ea typeface="思源黑体 CN Bold" panose="020B0800000000000000" charset="-122"/>
            </a:endParaRPr>
          </a:p>
        </p:txBody>
      </p:sp>
      <p:sp>
        <p:nvSpPr>
          <p:cNvPr id="74" name="文本框 73"/>
          <p:cNvSpPr txBox="1"/>
          <p:nvPr>
            <p:custDataLst>
              <p:tags r:id="rId52"/>
            </p:custDataLst>
          </p:nvPr>
        </p:nvSpPr>
        <p:spPr>
          <a:xfrm>
            <a:off x="866410" y="3479381"/>
            <a:ext cx="2167934" cy="711418"/>
          </a:xfrm>
          <a:prstGeom prst="rect">
            <a:avLst/>
          </a:prstGeom>
          <a:noFill/>
        </p:spPr>
        <p:txBody>
          <a:bodyPr wrap="square" bIns="46990" rtlCol="0">
            <a:normAutofit lnSpcReduction="20000"/>
          </a:bodyPr>
          <a:p>
            <a:pPr indent="-457200" algn="r" fontAlgn="auto">
              <a:lnSpc>
                <a:spcPct val="130000"/>
              </a:lnSpc>
              <a:spcAft>
                <a:spcPts val="1000"/>
              </a:spcAft>
            </a:pPr>
            <a:r>
              <a:rPr lang="zh-CN" altLang="en-US" sz="1200" spc="150">
                <a:solidFill>
                  <a:schemeClr val="tx1">
                    <a:lumMod val="50000"/>
                    <a:lumOff val="50000"/>
                  </a:schemeClr>
                </a:solidFill>
                <a:uFillTx/>
                <a:latin typeface="思源黑体 CN Regular" panose="020B0500000000000000" charset="-122"/>
                <a:ea typeface="思源黑体 CN Regular" panose="020B0500000000000000" charset="-122"/>
              </a:rPr>
              <a:t>2024 ACM-ICPC 国际大学生程序设计大赛邀请赛西安赛区 —— 铜奖</a:t>
            </a:r>
            <a:endParaRPr lang="zh-CN" altLang="en-US" sz="1200" spc="150">
              <a:solidFill>
                <a:schemeClr val="tx1">
                  <a:lumMod val="50000"/>
                  <a:lumOff val="50000"/>
                </a:schemeClr>
              </a:solidFill>
              <a:uFillTx/>
              <a:latin typeface="思源黑体 CN Regular" panose="020B0500000000000000" charset="-122"/>
              <a:ea typeface="思源黑体 CN Regular" panose="020B0500000000000000" charset="-122"/>
            </a:endParaRPr>
          </a:p>
        </p:txBody>
      </p:sp>
      <p:sp>
        <p:nvSpPr>
          <p:cNvPr id="75" name="文本框 74"/>
          <p:cNvSpPr txBox="1"/>
          <p:nvPr>
            <p:custDataLst>
              <p:tags r:id="rId53"/>
            </p:custDataLst>
          </p:nvPr>
        </p:nvSpPr>
        <p:spPr>
          <a:xfrm>
            <a:off x="1274445" y="4460240"/>
            <a:ext cx="2005965" cy="410845"/>
          </a:xfrm>
          <a:prstGeom prst="rect">
            <a:avLst/>
          </a:prstGeom>
          <a:noFill/>
        </p:spPr>
        <p:txBody>
          <a:bodyPr wrap="square" bIns="0" rtlCol="0">
            <a:normAutofit/>
          </a:bodyPr>
          <a:p>
            <a:pPr marL="0" indent="0" algn="r">
              <a:lnSpc>
                <a:spcPct val="100000"/>
              </a:lnSpc>
              <a:spcBef>
                <a:spcPts val="0"/>
              </a:spcBef>
              <a:spcAft>
                <a:spcPts val="0"/>
              </a:spcAft>
              <a:buSzPct val="100000"/>
            </a:pPr>
            <a:r>
              <a:rPr lang="en-US" altLang="zh-CN" sz="2000" spc="300" dirty="0">
                <a:solidFill>
                  <a:schemeClr val="accent1"/>
                </a:solidFill>
                <a:uFillTx/>
                <a:latin typeface="思源黑体 CN Bold" panose="020B0800000000000000" charset="-122"/>
                <a:ea typeface="思源黑体 CN Bold" panose="020B0800000000000000" charset="-122"/>
              </a:rPr>
              <a:t>2024-5-25</a:t>
            </a:r>
            <a:endParaRPr lang="en-US" altLang="zh-CN" sz="2000" spc="300" dirty="0">
              <a:solidFill>
                <a:schemeClr val="accent1"/>
              </a:solidFill>
              <a:uFillTx/>
              <a:latin typeface="思源黑体 CN Bold" panose="020B0800000000000000" charset="-122"/>
              <a:ea typeface="思源黑体 CN Bold" panose="020B0800000000000000" charset="-122"/>
            </a:endParaRPr>
          </a:p>
        </p:txBody>
      </p:sp>
      <p:sp>
        <p:nvSpPr>
          <p:cNvPr id="83" name="文本框 82"/>
          <p:cNvSpPr txBox="1"/>
          <p:nvPr>
            <p:custDataLst>
              <p:tags r:id="rId54"/>
            </p:custDataLst>
          </p:nvPr>
        </p:nvSpPr>
        <p:spPr>
          <a:xfrm>
            <a:off x="1112768" y="4879155"/>
            <a:ext cx="2167934" cy="711418"/>
          </a:xfrm>
          <a:prstGeom prst="rect">
            <a:avLst/>
          </a:prstGeom>
          <a:noFill/>
        </p:spPr>
        <p:txBody>
          <a:bodyPr wrap="square" bIns="46990" rtlCol="0">
            <a:normAutofit lnSpcReduction="20000"/>
          </a:bodyPr>
          <a:p>
            <a:pPr marL="0" indent="-457200" algn="r" fontAlgn="auto">
              <a:lnSpc>
                <a:spcPct val="130000"/>
              </a:lnSpc>
              <a:spcBef>
                <a:spcPts val="0"/>
              </a:spcBef>
              <a:spcAft>
                <a:spcPts val="1000"/>
              </a:spcAft>
              <a:buSzPct val="100000"/>
            </a:pPr>
            <a:r>
              <a:rPr lang="zh-CN" altLang="en-US" sz="1200" spc="150" dirty="0">
                <a:solidFill>
                  <a:schemeClr val="tx1">
                    <a:lumMod val="50000"/>
                    <a:lumOff val="50000"/>
                  </a:schemeClr>
                </a:solidFill>
                <a:uFillTx/>
                <a:latin typeface="思源黑体 CN Regular" panose="020B0500000000000000" charset="-122"/>
                <a:ea typeface="思源黑体 CN Regular" panose="020B0500000000000000" charset="-122"/>
              </a:rPr>
              <a:t>安徽省机器人大赛程序设计赛道</a:t>
            </a:r>
            <a:r>
              <a:rPr lang="en-US" altLang="zh-CN" sz="1200" spc="150" dirty="0">
                <a:solidFill>
                  <a:schemeClr val="tx1">
                    <a:lumMod val="50000"/>
                    <a:lumOff val="50000"/>
                  </a:schemeClr>
                </a:solidFill>
                <a:uFillTx/>
                <a:latin typeface="思源黑体 CN Regular" panose="020B0500000000000000" charset="-122"/>
                <a:ea typeface="思源黑体 CN Regular" panose="020B0500000000000000" charset="-122"/>
              </a:rPr>
              <a:t> </a:t>
            </a:r>
            <a:r>
              <a:rPr lang="zh-CN" altLang="en-US" sz="1200" spc="150">
                <a:solidFill>
                  <a:schemeClr val="tx1">
                    <a:lumMod val="50000"/>
                    <a:lumOff val="50000"/>
                  </a:schemeClr>
                </a:solidFill>
                <a:uFillTx/>
                <a:latin typeface="思源黑体 CN Regular" panose="020B0500000000000000" charset="-122"/>
                <a:ea typeface="思源黑体 CN Regular" panose="020B0500000000000000" charset="-122"/>
                <a:sym typeface="+mn-ea"/>
              </a:rPr>
              <a:t>—— </a:t>
            </a:r>
            <a:r>
              <a:rPr lang="zh-CN" altLang="en-US" sz="1200" spc="150">
                <a:solidFill>
                  <a:schemeClr val="tx1">
                    <a:lumMod val="50000"/>
                    <a:lumOff val="50000"/>
                  </a:schemeClr>
                </a:solidFill>
                <a:uFillTx/>
                <a:latin typeface="思源黑体 CN Regular" panose="020B0500000000000000" charset="-122"/>
                <a:ea typeface="思源黑体 CN Regular" panose="020B0500000000000000" charset="-122"/>
                <a:sym typeface="+mn-ea"/>
              </a:rPr>
              <a:t>金奖</a:t>
            </a:r>
            <a:r>
              <a:rPr lang="en-US" altLang="zh-CN" sz="1200" spc="150" dirty="0">
                <a:solidFill>
                  <a:schemeClr val="tx1">
                    <a:lumMod val="50000"/>
                    <a:lumOff val="50000"/>
                  </a:schemeClr>
                </a:solidFill>
                <a:uFillTx/>
                <a:latin typeface="思源黑体 CN Regular" panose="020B0500000000000000" charset="-122"/>
                <a:ea typeface="思源黑体 CN Regular" panose="020B0500000000000000" charset="-122"/>
              </a:rPr>
              <a:t> </a:t>
            </a:r>
            <a:endParaRPr lang="en-US" altLang="zh-CN" sz="1200" spc="150" dirty="0">
              <a:solidFill>
                <a:schemeClr val="tx1">
                  <a:lumMod val="50000"/>
                  <a:lumOff val="50000"/>
                </a:schemeClr>
              </a:solidFill>
              <a:uFillTx/>
              <a:latin typeface="思源黑体 CN Regular" panose="020B0500000000000000" charset="-122"/>
              <a:ea typeface="思源黑体 CN Regular" panose="020B0500000000000000" charset="-122"/>
            </a:endParaRPr>
          </a:p>
        </p:txBody>
      </p:sp>
    </p:spTree>
    <p:custDataLst>
      <p:tags r:id="rId55"/>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荣誉奖励</a:t>
            </a:r>
            <a:endParaRPr lang="zh-CN" altLang="en-US" sz="2400" b="1" dirty="0">
              <a:solidFill>
                <a:srgbClr val="52729B"/>
              </a:solidFill>
              <a:latin typeface="+mj-ea"/>
              <a:ea typeface="+mj-ea"/>
            </a:endParaRPr>
          </a:p>
        </p:txBody>
      </p:sp>
      <p:sp>
        <p:nvSpPr>
          <p:cNvPr id="3" name="矩形 2"/>
          <p:cNvSpPr/>
          <p:nvPr/>
        </p:nvSpPr>
        <p:spPr>
          <a:xfrm>
            <a:off x="3961130" y="-635"/>
            <a:ext cx="4512310" cy="6858635"/>
          </a:xfrm>
          <a:prstGeom prst="rect">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732155" y="1864678"/>
            <a:ext cx="3394075" cy="3701415"/>
          </a:xfrm>
          <a:prstGeom prst="rect">
            <a:avLst/>
          </a:prstGeom>
          <a:solidFill>
            <a:srgbClr val="E5C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989330" y="2411730"/>
            <a:ext cx="2879725" cy="2607310"/>
          </a:xfrm>
          <a:prstGeom prst="rect">
            <a:avLst/>
          </a:prstGeom>
        </p:spPr>
        <p:txBody>
          <a:bodyPr vert="horz" wrap="square">
            <a:spAutoFit/>
          </a:bodyPr>
          <a:p>
            <a:pPr>
              <a:lnSpc>
                <a:spcPct val="130000"/>
              </a:lnSpc>
            </a:pPr>
            <a:r>
              <a:rPr lang="zh-CN" altLang="en-US" sz="1400" dirty="0">
                <a:solidFill>
                  <a:schemeClr val="bg1"/>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solidFill>
              <a:latin typeface="+mn-ea"/>
            </a:endParaRPr>
          </a:p>
          <a:p>
            <a:pPr>
              <a:lnSpc>
                <a:spcPct val="130000"/>
              </a:lnSpc>
            </a:pPr>
            <a:r>
              <a:rPr lang="zh-CN" altLang="en-US" sz="1400" dirty="0">
                <a:solidFill>
                  <a:schemeClr val="bg1"/>
                </a:solidFill>
                <a:latin typeface="+mn-ea"/>
                <a:sym typeface="+mn-ea"/>
              </a:rPr>
              <a:t>输入您的内容输入您的内容输入您的内容输入您的内容输入您的内容输入您的内容输入您的内容输入您的内容输入您的内容。</a:t>
            </a:r>
            <a:endParaRPr lang="zh-CN" altLang="en-US" sz="1400" dirty="0">
              <a:solidFill>
                <a:schemeClr val="bg1"/>
              </a:solidFill>
              <a:latin typeface="+mn-ea"/>
            </a:endParaRPr>
          </a:p>
          <a:p>
            <a:pPr>
              <a:lnSpc>
                <a:spcPct val="130000"/>
              </a:lnSpc>
            </a:pPr>
            <a:endParaRPr lang="zh-CN" altLang="en-US" sz="1400" dirty="0">
              <a:solidFill>
                <a:schemeClr val="bg1"/>
              </a:solidFill>
              <a:latin typeface="+mn-ea"/>
            </a:endParaRPr>
          </a:p>
        </p:txBody>
      </p:sp>
      <p:grpSp>
        <p:nvGrpSpPr>
          <p:cNvPr id="5" name="组合 4"/>
          <p:cNvGrpSpPr/>
          <p:nvPr/>
        </p:nvGrpSpPr>
        <p:grpSpPr>
          <a:xfrm>
            <a:off x="4747260" y="708660"/>
            <a:ext cx="2940050" cy="730250"/>
            <a:chOff x="7725" y="1786"/>
            <a:chExt cx="4630" cy="1150"/>
          </a:xfrm>
        </p:grpSpPr>
        <p:sp>
          <p:nvSpPr>
            <p:cNvPr id="17" name="矩形 16"/>
            <p:cNvSpPr/>
            <p:nvPr/>
          </p:nvSpPr>
          <p:spPr>
            <a:xfrm>
              <a:off x="7725" y="2416"/>
              <a:ext cx="4630" cy="521"/>
            </a:xfrm>
            <a:prstGeom prst="rect">
              <a:avLst/>
            </a:prstGeom>
          </p:spPr>
          <p:txBody>
            <a:bodyPr vert="horz" wrap="square">
              <a:spAutoFit/>
            </a:bodyPr>
            <a:p>
              <a:pPr lvl="0" algn="r">
                <a:lnSpc>
                  <a:spcPct val="130000"/>
                </a:lnSpc>
              </a:pPr>
              <a:r>
                <a:rPr lang="zh-CN" altLang="en-US" sz="1200" dirty="0">
                  <a:solidFill>
                    <a:schemeClr val="bg1"/>
                  </a:solidFill>
                  <a:effectLst/>
                  <a:latin typeface="+mn-ea"/>
                </a:rPr>
                <a:t>输入您的内容输入您的内容输入您的内容</a:t>
              </a:r>
              <a:endParaRPr lang="zh-CN" altLang="en-US" sz="1200" dirty="0">
                <a:solidFill>
                  <a:schemeClr val="bg1"/>
                </a:solidFill>
                <a:effectLst/>
                <a:latin typeface="+mn-ea"/>
              </a:endParaRPr>
            </a:p>
          </p:txBody>
        </p:sp>
        <p:sp>
          <p:nvSpPr>
            <p:cNvPr id="18" name="矩形 17"/>
            <p:cNvSpPr/>
            <p:nvPr/>
          </p:nvSpPr>
          <p:spPr>
            <a:xfrm>
              <a:off x="7725" y="1786"/>
              <a:ext cx="2454" cy="630"/>
            </a:xfrm>
            <a:prstGeom prst="rect">
              <a:avLst/>
            </a:prstGeom>
          </p:spPr>
          <p:txBody>
            <a:bodyPr vert="horz" wrap="none">
              <a:spAutoFit/>
            </a:bodyPr>
            <a:p>
              <a:pPr algn="r"/>
              <a:r>
                <a:rPr lang="en-US" altLang="zh-CN" sz="2000" dirty="0">
                  <a:solidFill>
                    <a:schemeClr val="bg1"/>
                  </a:solidFill>
                  <a:latin typeface="微软雅黑" panose="020B0503020204020204" pitchFamily="34" charset="-122"/>
                  <a:ea typeface="微软雅黑" panose="020B0503020204020204" pitchFamily="34" charset="-122"/>
                </a:rPr>
                <a:t>20XX-20XX</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4747260" y="2120265"/>
            <a:ext cx="2940050" cy="730250"/>
            <a:chOff x="7725" y="1786"/>
            <a:chExt cx="4630" cy="1150"/>
          </a:xfrm>
        </p:grpSpPr>
        <p:sp>
          <p:nvSpPr>
            <p:cNvPr id="7" name="矩形 6"/>
            <p:cNvSpPr/>
            <p:nvPr/>
          </p:nvSpPr>
          <p:spPr>
            <a:xfrm>
              <a:off x="7725" y="2416"/>
              <a:ext cx="4630" cy="521"/>
            </a:xfrm>
            <a:prstGeom prst="rect">
              <a:avLst/>
            </a:prstGeom>
          </p:spPr>
          <p:txBody>
            <a:bodyPr vert="horz" wrap="square">
              <a:spAutoFit/>
            </a:bodyPr>
            <a:p>
              <a:pPr lvl="0" algn="r">
                <a:lnSpc>
                  <a:spcPct val="130000"/>
                </a:lnSpc>
              </a:pPr>
              <a:r>
                <a:rPr lang="zh-CN" altLang="en-US" sz="1200" dirty="0">
                  <a:solidFill>
                    <a:schemeClr val="bg1"/>
                  </a:solidFill>
                  <a:effectLst/>
                  <a:latin typeface="+mn-ea"/>
                </a:rPr>
                <a:t>输入您的内容输入您的内容输入您的内容</a:t>
              </a:r>
              <a:endParaRPr lang="zh-CN" altLang="en-US" sz="1200" dirty="0">
                <a:solidFill>
                  <a:schemeClr val="bg1"/>
                </a:solidFill>
                <a:effectLst/>
                <a:latin typeface="+mn-ea"/>
              </a:endParaRPr>
            </a:p>
          </p:txBody>
        </p:sp>
        <p:sp>
          <p:nvSpPr>
            <p:cNvPr id="8" name="矩形 7"/>
            <p:cNvSpPr/>
            <p:nvPr/>
          </p:nvSpPr>
          <p:spPr>
            <a:xfrm>
              <a:off x="7725" y="1786"/>
              <a:ext cx="2454" cy="630"/>
            </a:xfrm>
            <a:prstGeom prst="rect">
              <a:avLst/>
            </a:prstGeom>
          </p:spPr>
          <p:txBody>
            <a:bodyPr vert="horz" wrap="none">
              <a:spAutoFit/>
            </a:bodyPr>
            <a:p>
              <a:pPr algn="r"/>
              <a:r>
                <a:rPr lang="en-US" altLang="zh-CN" sz="2000" dirty="0">
                  <a:solidFill>
                    <a:schemeClr val="bg1"/>
                  </a:solidFill>
                  <a:latin typeface="微软雅黑" panose="020B0503020204020204" pitchFamily="34" charset="-122"/>
                  <a:ea typeface="微软雅黑" panose="020B0503020204020204" pitchFamily="34" charset="-122"/>
                </a:rPr>
                <a:t>20XX-20XX</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4747260" y="3531870"/>
            <a:ext cx="2940050" cy="730250"/>
            <a:chOff x="7725" y="1786"/>
            <a:chExt cx="4630" cy="1150"/>
          </a:xfrm>
        </p:grpSpPr>
        <p:sp>
          <p:nvSpPr>
            <p:cNvPr id="12" name="矩形 11"/>
            <p:cNvSpPr/>
            <p:nvPr/>
          </p:nvSpPr>
          <p:spPr>
            <a:xfrm>
              <a:off x="7725" y="2416"/>
              <a:ext cx="4630" cy="521"/>
            </a:xfrm>
            <a:prstGeom prst="rect">
              <a:avLst/>
            </a:prstGeom>
          </p:spPr>
          <p:txBody>
            <a:bodyPr vert="horz" wrap="square">
              <a:spAutoFit/>
            </a:bodyPr>
            <a:p>
              <a:pPr lvl="0" algn="r">
                <a:lnSpc>
                  <a:spcPct val="130000"/>
                </a:lnSpc>
              </a:pPr>
              <a:r>
                <a:rPr lang="zh-CN" altLang="en-US" sz="1200" dirty="0">
                  <a:solidFill>
                    <a:schemeClr val="bg1"/>
                  </a:solidFill>
                  <a:effectLst/>
                  <a:latin typeface="+mn-ea"/>
                </a:rPr>
                <a:t>输入您的内容输入您的内容输入您的内容</a:t>
              </a:r>
              <a:endParaRPr lang="zh-CN" altLang="en-US" sz="1200" dirty="0">
                <a:solidFill>
                  <a:schemeClr val="bg1"/>
                </a:solidFill>
                <a:effectLst/>
                <a:latin typeface="+mn-ea"/>
              </a:endParaRPr>
            </a:p>
          </p:txBody>
        </p:sp>
        <p:sp>
          <p:nvSpPr>
            <p:cNvPr id="13" name="矩形 12"/>
            <p:cNvSpPr/>
            <p:nvPr/>
          </p:nvSpPr>
          <p:spPr>
            <a:xfrm>
              <a:off x="7725" y="1786"/>
              <a:ext cx="2454" cy="630"/>
            </a:xfrm>
            <a:prstGeom prst="rect">
              <a:avLst/>
            </a:prstGeom>
          </p:spPr>
          <p:txBody>
            <a:bodyPr vert="horz" wrap="none">
              <a:spAutoFit/>
            </a:bodyPr>
            <a:p>
              <a:pPr algn="r"/>
              <a:r>
                <a:rPr lang="en-US" altLang="zh-CN" sz="2000" dirty="0">
                  <a:solidFill>
                    <a:schemeClr val="bg1"/>
                  </a:solidFill>
                  <a:latin typeface="微软雅黑" panose="020B0503020204020204" pitchFamily="34" charset="-122"/>
                  <a:ea typeface="微软雅黑" panose="020B0503020204020204" pitchFamily="34" charset="-122"/>
                </a:rPr>
                <a:t>20XX-20XX</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747260" y="4943475"/>
            <a:ext cx="2940050" cy="730250"/>
            <a:chOff x="7725" y="1786"/>
            <a:chExt cx="4630" cy="1150"/>
          </a:xfrm>
        </p:grpSpPr>
        <p:sp>
          <p:nvSpPr>
            <p:cNvPr id="16" name="矩形 15"/>
            <p:cNvSpPr/>
            <p:nvPr/>
          </p:nvSpPr>
          <p:spPr>
            <a:xfrm>
              <a:off x="7725" y="2416"/>
              <a:ext cx="4630" cy="521"/>
            </a:xfrm>
            <a:prstGeom prst="rect">
              <a:avLst/>
            </a:prstGeom>
          </p:spPr>
          <p:txBody>
            <a:bodyPr vert="horz" wrap="square">
              <a:spAutoFit/>
            </a:bodyPr>
            <a:p>
              <a:pPr lvl="0" algn="r">
                <a:lnSpc>
                  <a:spcPct val="130000"/>
                </a:lnSpc>
              </a:pPr>
              <a:r>
                <a:rPr lang="zh-CN" altLang="en-US" sz="1200" dirty="0">
                  <a:solidFill>
                    <a:schemeClr val="bg1"/>
                  </a:solidFill>
                  <a:effectLst/>
                  <a:latin typeface="+mn-ea"/>
                </a:rPr>
                <a:t>输入您的内容输入您的内容输入您的内容</a:t>
              </a:r>
              <a:endParaRPr lang="zh-CN" altLang="en-US" sz="1200" dirty="0">
                <a:solidFill>
                  <a:schemeClr val="bg1"/>
                </a:solidFill>
                <a:effectLst/>
                <a:latin typeface="+mn-ea"/>
              </a:endParaRPr>
            </a:p>
          </p:txBody>
        </p:sp>
        <p:sp>
          <p:nvSpPr>
            <p:cNvPr id="19" name="矩形 18"/>
            <p:cNvSpPr/>
            <p:nvPr/>
          </p:nvSpPr>
          <p:spPr>
            <a:xfrm>
              <a:off x="7725" y="1786"/>
              <a:ext cx="2454" cy="630"/>
            </a:xfrm>
            <a:prstGeom prst="rect">
              <a:avLst/>
            </a:prstGeom>
          </p:spPr>
          <p:txBody>
            <a:bodyPr vert="horz" wrap="none">
              <a:spAutoFit/>
            </a:bodyPr>
            <a:p>
              <a:pPr algn="r"/>
              <a:r>
                <a:rPr lang="en-US" altLang="zh-CN" sz="2000" dirty="0">
                  <a:solidFill>
                    <a:schemeClr val="bg1"/>
                  </a:solidFill>
                  <a:latin typeface="微软雅黑" panose="020B0503020204020204" pitchFamily="34" charset="-122"/>
                  <a:ea typeface="微软雅黑" panose="020B0503020204020204" pitchFamily="34" charset="-122"/>
                </a:rPr>
                <a:t>20XX-20XX</a:t>
              </a:r>
              <a:endParaRPr lang="en-US" altLang="zh-CN" sz="2000" dirty="0">
                <a:solidFill>
                  <a:schemeClr val="bg1"/>
                </a:solidFill>
                <a:latin typeface="微软雅黑" panose="020B0503020204020204" pitchFamily="34" charset="-122"/>
                <a:ea typeface="微软雅黑" panose="020B0503020204020204" pitchFamily="34" charset="-122"/>
              </a:endParaRPr>
            </a:p>
          </p:txBody>
        </p:sp>
      </p:grpSp>
      <p:pic>
        <p:nvPicPr>
          <p:cNvPr id="21" name="图片 20"/>
          <p:cNvPicPr>
            <a:picLocks noChangeAspect="1"/>
          </p:cNvPicPr>
          <p:nvPr/>
        </p:nvPicPr>
        <p:blipFill>
          <a:blip r:embed="rId1"/>
          <a:stretch>
            <a:fillRect/>
          </a:stretch>
        </p:blipFill>
        <p:spPr>
          <a:xfrm>
            <a:off x="9089390" y="1108710"/>
            <a:ext cx="2775585" cy="1983740"/>
          </a:xfrm>
          <a:prstGeom prst="rect">
            <a:avLst/>
          </a:prstGeom>
        </p:spPr>
      </p:pic>
      <p:pic>
        <p:nvPicPr>
          <p:cNvPr id="22" name="图片 21"/>
          <p:cNvPicPr>
            <a:picLocks noChangeAspect="1"/>
          </p:cNvPicPr>
          <p:nvPr/>
        </p:nvPicPr>
        <p:blipFill>
          <a:blip r:embed="rId1"/>
          <a:stretch>
            <a:fillRect/>
          </a:stretch>
        </p:blipFill>
        <p:spPr>
          <a:xfrm>
            <a:off x="8585200" y="3261360"/>
            <a:ext cx="2775585" cy="1983740"/>
          </a:xfrm>
          <a:prstGeom prst="rect">
            <a:avLst/>
          </a:prstGeom>
        </p:spPr>
      </p:pic>
      <p:sp>
        <p:nvSpPr>
          <p:cNvPr id="23" name="任意多边形 22"/>
          <p:cNvSpPr/>
          <p:nvPr/>
        </p:nvSpPr>
        <p:spPr>
          <a:xfrm>
            <a:off x="11367135" y="6038215"/>
            <a:ext cx="497840" cy="465455"/>
          </a:xfrm>
          <a:custGeom>
            <a:avLst/>
            <a:gdLst>
              <a:gd name="connsiteX0" fmla="*/ 19 w 1335"/>
              <a:gd name="connsiteY0" fmla="*/ 706 h 1247"/>
              <a:gd name="connsiteX1" fmla="*/ 674 w 1335"/>
              <a:gd name="connsiteY1" fmla="*/ 347 h 1247"/>
              <a:gd name="connsiteX2" fmla="*/ 1328 w 1335"/>
              <a:gd name="connsiteY2" fmla="*/ 706 h 1247"/>
              <a:gd name="connsiteX3" fmla="*/ 674 w 1335"/>
              <a:gd name="connsiteY3" fmla="*/ 1064 h 1247"/>
              <a:gd name="connsiteX4" fmla="*/ 19 w 1335"/>
              <a:gd name="connsiteY4" fmla="*/ 706 h 1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 h="1248">
                <a:moveTo>
                  <a:pt x="19" y="706"/>
                </a:moveTo>
                <a:cubicBezTo>
                  <a:pt x="-105" y="176"/>
                  <a:pt x="417" y="603"/>
                  <a:pt x="674" y="347"/>
                </a:cubicBezTo>
                <a:cubicBezTo>
                  <a:pt x="1063" y="-43"/>
                  <a:pt x="1391" y="-307"/>
                  <a:pt x="1328" y="706"/>
                </a:cubicBezTo>
                <a:cubicBezTo>
                  <a:pt x="1315" y="902"/>
                  <a:pt x="980" y="873"/>
                  <a:pt x="674" y="1064"/>
                </a:cubicBezTo>
                <a:cubicBezTo>
                  <a:pt x="222" y="1345"/>
                  <a:pt x="35" y="1360"/>
                  <a:pt x="19" y="706"/>
                </a:cubicBezTo>
                <a:close/>
              </a:path>
            </a:pathLst>
          </a:custGeom>
          <a:solidFill>
            <a:srgbClr val="E5C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 name="组合 30"/>
          <p:cNvGrpSpPr/>
          <p:nvPr/>
        </p:nvGrpSpPr>
        <p:grpSpPr>
          <a:xfrm>
            <a:off x="1287145" y="-789940"/>
            <a:ext cx="9618345" cy="7214870"/>
            <a:chOff x="4600" y="1650"/>
            <a:chExt cx="10000" cy="7500"/>
          </a:xfrm>
        </p:grpSpPr>
        <p:graphicFrame>
          <p:nvGraphicFramePr>
            <p:cNvPr id="7" name="图表 6"/>
            <p:cNvGraphicFramePr/>
            <p:nvPr/>
          </p:nvGraphicFramePr>
          <p:xfrm>
            <a:off x="4600" y="1650"/>
            <a:ext cx="10000" cy="7500"/>
          </p:xfrm>
          <a:graphic>
            <a:graphicData uri="http://schemas.openxmlformats.org/drawingml/2006/chart">
              <c:chart xmlns:c="http://schemas.openxmlformats.org/drawingml/2006/chart" xmlns:r="http://schemas.openxmlformats.org/officeDocument/2006/relationships" r:id="rId1"/>
            </a:graphicData>
          </a:graphic>
        </p:graphicFrame>
        <p:grpSp>
          <p:nvGrpSpPr>
            <p:cNvPr id="30" name="组合 29"/>
            <p:cNvGrpSpPr/>
            <p:nvPr/>
          </p:nvGrpSpPr>
          <p:grpSpPr>
            <a:xfrm>
              <a:off x="7842" y="4100"/>
              <a:ext cx="3744" cy="3789"/>
              <a:chOff x="7842" y="4100"/>
              <a:chExt cx="3744" cy="3789"/>
            </a:xfrm>
          </p:grpSpPr>
          <p:sp>
            <p:nvSpPr>
              <p:cNvPr id="52" name="任意多边形 52"/>
              <p:cNvSpPr>
                <a:spLocks noChangeAspect="1"/>
              </p:cNvSpPr>
              <p:nvPr/>
            </p:nvSpPr>
            <p:spPr>
              <a:xfrm rot="19860000">
                <a:off x="8649" y="4418"/>
                <a:ext cx="723" cy="49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409" h="1696">
                    <a:moveTo>
                      <a:pt x="4409" y="679"/>
                    </a:moveTo>
                    <a:lnTo>
                      <a:pt x="4069" y="679"/>
                    </a:lnTo>
                    <a:lnTo>
                      <a:pt x="4069" y="340"/>
                    </a:lnTo>
                    <a:lnTo>
                      <a:pt x="4069" y="322"/>
                    </a:lnTo>
                    <a:lnTo>
                      <a:pt x="4066" y="306"/>
                    </a:lnTo>
                    <a:lnTo>
                      <a:pt x="4063" y="290"/>
                    </a:lnTo>
                    <a:lnTo>
                      <a:pt x="4056" y="274"/>
                    </a:lnTo>
                    <a:lnTo>
                      <a:pt x="4049" y="259"/>
                    </a:lnTo>
                    <a:lnTo>
                      <a:pt x="4041" y="244"/>
                    </a:lnTo>
                    <a:lnTo>
                      <a:pt x="4031" y="232"/>
                    </a:lnTo>
                    <a:lnTo>
                      <a:pt x="4020" y="220"/>
                    </a:lnTo>
                    <a:lnTo>
                      <a:pt x="4009" y="209"/>
                    </a:lnTo>
                    <a:lnTo>
                      <a:pt x="3996" y="199"/>
                    </a:lnTo>
                    <a:lnTo>
                      <a:pt x="3981" y="191"/>
                    </a:lnTo>
                    <a:lnTo>
                      <a:pt x="3966" y="184"/>
                    </a:lnTo>
                    <a:lnTo>
                      <a:pt x="3950" y="177"/>
                    </a:lnTo>
                    <a:lnTo>
                      <a:pt x="3934" y="174"/>
                    </a:lnTo>
                    <a:lnTo>
                      <a:pt x="3917" y="171"/>
                    </a:lnTo>
                    <a:lnTo>
                      <a:pt x="3900" y="170"/>
                    </a:lnTo>
                    <a:lnTo>
                      <a:pt x="3561" y="170"/>
                    </a:lnTo>
                    <a:lnTo>
                      <a:pt x="3544" y="171"/>
                    </a:lnTo>
                    <a:lnTo>
                      <a:pt x="3527" y="174"/>
                    </a:lnTo>
                    <a:lnTo>
                      <a:pt x="3511" y="177"/>
                    </a:lnTo>
                    <a:lnTo>
                      <a:pt x="3495" y="183"/>
                    </a:lnTo>
                    <a:lnTo>
                      <a:pt x="3481" y="191"/>
                    </a:lnTo>
                    <a:lnTo>
                      <a:pt x="3467" y="199"/>
                    </a:lnTo>
                    <a:lnTo>
                      <a:pt x="3454" y="208"/>
                    </a:lnTo>
                    <a:lnTo>
                      <a:pt x="3442" y="219"/>
                    </a:lnTo>
                    <a:lnTo>
                      <a:pt x="3431" y="231"/>
                    </a:lnTo>
                    <a:lnTo>
                      <a:pt x="3421" y="244"/>
                    </a:lnTo>
                    <a:lnTo>
                      <a:pt x="3413" y="259"/>
                    </a:lnTo>
                    <a:lnTo>
                      <a:pt x="3405" y="273"/>
                    </a:lnTo>
                    <a:lnTo>
                      <a:pt x="3400" y="288"/>
                    </a:lnTo>
                    <a:lnTo>
                      <a:pt x="3395" y="305"/>
                    </a:lnTo>
                    <a:lnTo>
                      <a:pt x="3393" y="321"/>
                    </a:lnTo>
                    <a:lnTo>
                      <a:pt x="3392" y="339"/>
                    </a:lnTo>
                    <a:lnTo>
                      <a:pt x="3392" y="170"/>
                    </a:lnTo>
                    <a:lnTo>
                      <a:pt x="3391" y="153"/>
                    </a:lnTo>
                    <a:lnTo>
                      <a:pt x="3389" y="136"/>
                    </a:lnTo>
                    <a:lnTo>
                      <a:pt x="3384" y="120"/>
                    </a:lnTo>
                    <a:lnTo>
                      <a:pt x="3379" y="104"/>
                    </a:lnTo>
                    <a:lnTo>
                      <a:pt x="3371" y="89"/>
                    </a:lnTo>
                    <a:lnTo>
                      <a:pt x="3362" y="75"/>
                    </a:lnTo>
                    <a:lnTo>
                      <a:pt x="3354" y="62"/>
                    </a:lnTo>
                    <a:lnTo>
                      <a:pt x="3343" y="50"/>
                    </a:lnTo>
                    <a:lnTo>
                      <a:pt x="3331" y="39"/>
                    </a:lnTo>
                    <a:lnTo>
                      <a:pt x="3317" y="30"/>
                    </a:lnTo>
                    <a:lnTo>
                      <a:pt x="3303" y="21"/>
                    </a:lnTo>
                    <a:lnTo>
                      <a:pt x="3289" y="14"/>
                    </a:lnTo>
                    <a:lnTo>
                      <a:pt x="3272" y="8"/>
                    </a:lnTo>
                    <a:lnTo>
                      <a:pt x="3257" y="4"/>
                    </a:lnTo>
                    <a:lnTo>
                      <a:pt x="3239" y="2"/>
                    </a:lnTo>
                    <a:lnTo>
                      <a:pt x="3222" y="0"/>
                    </a:lnTo>
                    <a:lnTo>
                      <a:pt x="2883" y="0"/>
                    </a:lnTo>
                    <a:lnTo>
                      <a:pt x="2866" y="2"/>
                    </a:lnTo>
                    <a:lnTo>
                      <a:pt x="2849" y="4"/>
                    </a:lnTo>
                    <a:lnTo>
                      <a:pt x="2833" y="8"/>
                    </a:lnTo>
                    <a:lnTo>
                      <a:pt x="2817" y="14"/>
                    </a:lnTo>
                    <a:lnTo>
                      <a:pt x="2802" y="21"/>
                    </a:lnTo>
                    <a:lnTo>
                      <a:pt x="2789" y="30"/>
                    </a:lnTo>
                    <a:lnTo>
                      <a:pt x="2775" y="39"/>
                    </a:lnTo>
                    <a:lnTo>
                      <a:pt x="2763" y="50"/>
                    </a:lnTo>
                    <a:lnTo>
                      <a:pt x="2752" y="62"/>
                    </a:lnTo>
                    <a:lnTo>
                      <a:pt x="2742" y="75"/>
                    </a:lnTo>
                    <a:lnTo>
                      <a:pt x="2734" y="89"/>
                    </a:lnTo>
                    <a:lnTo>
                      <a:pt x="2727" y="104"/>
                    </a:lnTo>
                    <a:lnTo>
                      <a:pt x="2722" y="120"/>
                    </a:lnTo>
                    <a:lnTo>
                      <a:pt x="2717" y="136"/>
                    </a:lnTo>
                    <a:lnTo>
                      <a:pt x="2714" y="153"/>
                    </a:lnTo>
                    <a:lnTo>
                      <a:pt x="2714" y="170"/>
                    </a:lnTo>
                    <a:lnTo>
                      <a:pt x="2714" y="679"/>
                    </a:lnTo>
                    <a:lnTo>
                      <a:pt x="1696" y="679"/>
                    </a:lnTo>
                    <a:lnTo>
                      <a:pt x="1696" y="170"/>
                    </a:lnTo>
                    <a:lnTo>
                      <a:pt x="1695" y="153"/>
                    </a:lnTo>
                    <a:lnTo>
                      <a:pt x="1693" y="136"/>
                    </a:lnTo>
                    <a:lnTo>
                      <a:pt x="1688" y="120"/>
                    </a:lnTo>
                    <a:lnTo>
                      <a:pt x="1683" y="104"/>
                    </a:lnTo>
                    <a:lnTo>
                      <a:pt x="1675" y="89"/>
                    </a:lnTo>
                    <a:lnTo>
                      <a:pt x="1668" y="75"/>
                    </a:lnTo>
                    <a:lnTo>
                      <a:pt x="1658" y="62"/>
                    </a:lnTo>
                    <a:lnTo>
                      <a:pt x="1647" y="50"/>
                    </a:lnTo>
                    <a:lnTo>
                      <a:pt x="1635" y="39"/>
                    </a:lnTo>
                    <a:lnTo>
                      <a:pt x="1621" y="30"/>
                    </a:lnTo>
                    <a:lnTo>
                      <a:pt x="1607" y="21"/>
                    </a:lnTo>
                    <a:lnTo>
                      <a:pt x="1593" y="14"/>
                    </a:lnTo>
                    <a:lnTo>
                      <a:pt x="1577" y="8"/>
                    </a:lnTo>
                    <a:lnTo>
                      <a:pt x="1561" y="4"/>
                    </a:lnTo>
                    <a:lnTo>
                      <a:pt x="1543" y="2"/>
                    </a:lnTo>
                    <a:lnTo>
                      <a:pt x="1527" y="0"/>
                    </a:lnTo>
                    <a:lnTo>
                      <a:pt x="1187" y="0"/>
                    </a:lnTo>
                    <a:lnTo>
                      <a:pt x="1170" y="2"/>
                    </a:lnTo>
                    <a:lnTo>
                      <a:pt x="1153" y="4"/>
                    </a:lnTo>
                    <a:lnTo>
                      <a:pt x="1137" y="8"/>
                    </a:lnTo>
                    <a:lnTo>
                      <a:pt x="1121" y="14"/>
                    </a:lnTo>
                    <a:lnTo>
                      <a:pt x="1107" y="21"/>
                    </a:lnTo>
                    <a:lnTo>
                      <a:pt x="1093" y="30"/>
                    </a:lnTo>
                    <a:lnTo>
                      <a:pt x="1079" y="39"/>
                    </a:lnTo>
                    <a:lnTo>
                      <a:pt x="1067" y="50"/>
                    </a:lnTo>
                    <a:lnTo>
                      <a:pt x="1056" y="62"/>
                    </a:lnTo>
                    <a:lnTo>
                      <a:pt x="1047" y="75"/>
                    </a:lnTo>
                    <a:lnTo>
                      <a:pt x="1039" y="89"/>
                    </a:lnTo>
                    <a:lnTo>
                      <a:pt x="1031" y="104"/>
                    </a:lnTo>
                    <a:lnTo>
                      <a:pt x="1026" y="120"/>
                    </a:lnTo>
                    <a:lnTo>
                      <a:pt x="1021" y="136"/>
                    </a:lnTo>
                    <a:lnTo>
                      <a:pt x="1019" y="153"/>
                    </a:lnTo>
                    <a:lnTo>
                      <a:pt x="1018" y="170"/>
                    </a:lnTo>
                    <a:lnTo>
                      <a:pt x="1018" y="340"/>
                    </a:lnTo>
                    <a:lnTo>
                      <a:pt x="1017" y="322"/>
                    </a:lnTo>
                    <a:lnTo>
                      <a:pt x="1015" y="306"/>
                    </a:lnTo>
                    <a:lnTo>
                      <a:pt x="1010" y="290"/>
                    </a:lnTo>
                    <a:lnTo>
                      <a:pt x="1005" y="274"/>
                    </a:lnTo>
                    <a:lnTo>
                      <a:pt x="997" y="259"/>
                    </a:lnTo>
                    <a:lnTo>
                      <a:pt x="989" y="244"/>
                    </a:lnTo>
                    <a:lnTo>
                      <a:pt x="979" y="232"/>
                    </a:lnTo>
                    <a:lnTo>
                      <a:pt x="968" y="220"/>
                    </a:lnTo>
                    <a:lnTo>
                      <a:pt x="956" y="209"/>
                    </a:lnTo>
                    <a:lnTo>
                      <a:pt x="943" y="199"/>
                    </a:lnTo>
                    <a:lnTo>
                      <a:pt x="929" y="191"/>
                    </a:lnTo>
                    <a:lnTo>
                      <a:pt x="915" y="184"/>
                    </a:lnTo>
                    <a:lnTo>
                      <a:pt x="899" y="177"/>
                    </a:lnTo>
                    <a:lnTo>
                      <a:pt x="883" y="174"/>
                    </a:lnTo>
                    <a:lnTo>
                      <a:pt x="865" y="171"/>
                    </a:lnTo>
                    <a:lnTo>
                      <a:pt x="849" y="170"/>
                    </a:lnTo>
                    <a:lnTo>
                      <a:pt x="509" y="170"/>
                    </a:lnTo>
                    <a:lnTo>
                      <a:pt x="491" y="171"/>
                    </a:lnTo>
                    <a:lnTo>
                      <a:pt x="475" y="174"/>
                    </a:lnTo>
                    <a:lnTo>
                      <a:pt x="458" y="177"/>
                    </a:lnTo>
                    <a:lnTo>
                      <a:pt x="443" y="184"/>
                    </a:lnTo>
                    <a:lnTo>
                      <a:pt x="429" y="191"/>
                    </a:lnTo>
                    <a:lnTo>
                      <a:pt x="415" y="199"/>
                    </a:lnTo>
                    <a:lnTo>
                      <a:pt x="401" y="209"/>
                    </a:lnTo>
                    <a:lnTo>
                      <a:pt x="389" y="220"/>
                    </a:lnTo>
                    <a:lnTo>
                      <a:pt x="378" y="232"/>
                    </a:lnTo>
                    <a:lnTo>
                      <a:pt x="368" y="244"/>
                    </a:lnTo>
                    <a:lnTo>
                      <a:pt x="360" y="259"/>
                    </a:lnTo>
                    <a:lnTo>
                      <a:pt x="353" y="274"/>
                    </a:lnTo>
                    <a:lnTo>
                      <a:pt x="347" y="290"/>
                    </a:lnTo>
                    <a:lnTo>
                      <a:pt x="343" y="306"/>
                    </a:lnTo>
                    <a:lnTo>
                      <a:pt x="341" y="322"/>
                    </a:lnTo>
                    <a:lnTo>
                      <a:pt x="340" y="340"/>
                    </a:lnTo>
                    <a:lnTo>
                      <a:pt x="340" y="679"/>
                    </a:lnTo>
                    <a:lnTo>
                      <a:pt x="0" y="679"/>
                    </a:lnTo>
                    <a:lnTo>
                      <a:pt x="0" y="1018"/>
                    </a:lnTo>
                    <a:lnTo>
                      <a:pt x="340" y="1018"/>
                    </a:lnTo>
                    <a:lnTo>
                      <a:pt x="340" y="1357"/>
                    </a:lnTo>
                    <a:lnTo>
                      <a:pt x="341" y="1374"/>
                    </a:lnTo>
                    <a:lnTo>
                      <a:pt x="343" y="1391"/>
                    </a:lnTo>
                    <a:lnTo>
                      <a:pt x="347" y="1407"/>
                    </a:lnTo>
                    <a:lnTo>
                      <a:pt x="353" y="1423"/>
                    </a:lnTo>
                    <a:lnTo>
                      <a:pt x="360" y="1438"/>
                    </a:lnTo>
                    <a:lnTo>
                      <a:pt x="368" y="1452"/>
                    </a:lnTo>
                    <a:lnTo>
                      <a:pt x="378" y="1464"/>
                    </a:lnTo>
                    <a:lnTo>
                      <a:pt x="389" y="1477"/>
                    </a:lnTo>
                    <a:lnTo>
                      <a:pt x="401" y="1487"/>
                    </a:lnTo>
                    <a:lnTo>
                      <a:pt x="415" y="1497"/>
                    </a:lnTo>
                    <a:lnTo>
                      <a:pt x="429" y="1506"/>
                    </a:lnTo>
                    <a:lnTo>
                      <a:pt x="443" y="1514"/>
                    </a:lnTo>
                    <a:lnTo>
                      <a:pt x="458" y="1519"/>
                    </a:lnTo>
                    <a:lnTo>
                      <a:pt x="475" y="1524"/>
                    </a:lnTo>
                    <a:lnTo>
                      <a:pt x="491" y="1526"/>
                    </a:lnTo>
                    <a:lnTo>
                      <a:pt x="509" y="1527"/>
                    </a:lnTo>
                    <a:lnTo>
                      <a:pt x="849" y="1527"/>
                    </a:lnTo>
                    <a:lnTo>
                      <a:pt x="865" y="1526"/>
                    </a:lnTo>
                    <a:lnTo>
                      <a:pt x="883" y="1524"/>
                    </a:lnTo>
                    <a:lnTo>
                      <a:pt x="899" y="1519"/>
                    </a:lnTo>
                    <a:lnTo>
                      <a:pt x="915" y="1514"/>
                    </a:lnTo>
                    <a:lnTo>
                      <a:pt x="929" y="1506"/>
                    </a:lnTo>
                    <a:lnTo>
                      <a:pt x="943" y="1497"/>
                    </a:lnTo>
                    <a:lnTo>
                      <a:pt x="956" y="1487"/>
                    </a:lnTo>
                    <a:lnTo>
                      <a:pt x="968" y="1477"/>
                    </a:lnTo>
                    <a:lnTo>
                      <a:pt x="979" y="1464"/>
                    </a:lnTo>
                    <a:lnTo>
                      <a:pt x="989" y="1452"/>
                    </a:lnTo>
                    <a:lnTo>
                      <a:pt x="997" y="1438"/>
                    </a:lnTo>
                    <a:lnTo>
                      <a:pt x="1005" y="1423"/>
                    </a:lnTo>
                    <a:lnTo>
                      <a:pt x="1010" y="1407"/>
                    </a:lnTo>
                    <a:lnTo>
                      <a:pt x="1015" y="1391"/>
                    </a:lnTo>
                    <a:lnTo>
                      <a:pt x="1017" y="1374"/>
                    </a:lnTo>
                    <a:lnTo>
                      <a:pt x="1018" y="1357"/>
                    </a:lnTo>
                    <a:lnTo>
                      <a:pt x="1018" y="1527"/>
                    </a:lnTo>
                    <a:lnTo>
                      <a:pt x="1019" y="1544"/>
                    </a:lnTo>
                    <a:lnTo>
                      <a:pt x="1021" y="1561"/>
                    </a:lnTo>
                    <a:lnTo>
                      <a:pt x="1026" y="1577"/>
                    </a:lnTo>
                    <a:lnTo>
                      <a:pt x="1031" y="1593"/>
                    </a:lnTo>
                    <a:lnTo>
                      <a:pt x="1039" y="1607"/>
                    </a:lnTo>
                    <a:lnTo>
                      <a:pt x="1047" y="1622"/>
                    </a:lnTo>
                    <a:lnTo>
                      <a:pt x="1056" y="1635"/>
                    </a:lnTo>
                    <a:lnTo>
                      <a:pt x="1067" y="1647"/>
                    </a:lnTo>
                    <a:lnTo>
                      <a:pt x="1079" y="1658"/>
                    </a:lnTo>
                    <a:lnTo>
                      <a:pt x="1093" y="1668"/>
                    </a:lnTo>
                    <a:lnTo>
                      <a:pt x="1107" y="1675"/>
                    </a:lnTo>
                    <a:lnTo>
                      <a:pt x="1121" y="1683"/>
                    </a:lnTo>
                    <a:lnTo>
                      <a:pt x="1137" y="1689"/>
                    </a:lnTo>
                    <a:lnTo>
                      <a:pt x="1153" y="1693"/>
                    </a:lnTo>
                    <a:lnTo>
                      <a:pt x="1170" y="1695"/>
                    </a:lnTo>
                    <a:lnTo>
                      <a:pt x="1187" y="1696"/>
                    </a:lnTo>
                    <a:lnTo>
                      <a:pt x="1527" y="1696"/>
                    </a:lnTo>
                    <a:lnTo>
                      <a:pt x="1543" y="1695"/>
                    </a:lnTo>
                    <a:lnTo>
                      <a:pt x="1561" y="1693"/>
                    </a:lnTo>
                    <a:lnTo>
                      <a:pt x="1577" y="1689"/>
                    </a:lnTo>
                    <a:lnTo>
                      <a:pt x="1593" y="1683"/>
                    </a:lnTo>
                    <a:lnTo>
                      <a:pt x="1607" y="1675"/>
                    </a:lnTo>
                    <a:lnTo>
                      <a:pt x="1621" y="1668"/>
                    </a:lnTo>
                    <a:lnTo>
                      <a:pt x="1635" y="1658"/>
                    </a:lnTo>
                    <a:lnTo>
                      <a:pt x="1647" y="1647"/>
                    </a:lnTo>
                    <a:lnTo>
                      <a:pt x="1658" y="1635"/>
                    </a:lnTo>
                    <a:lnTo>
                      <a:pt x="1668" y="1622"/>
                    </a:lnTo>
                    <a:lnTo>
                      <a:pt x="1675" y="1607"/>
                    </a:lnTo>
                    <a:lnTo>
                      <a:pt x="1683" y="1593"/>
                    </a:lnTo>
                    <a:lnTo>
                      <a:pt x="1688" y="1577"/>
                    </a:lnTo>
                    <a:lnTo>
                      <a:pt x="1693" y="1561"/>
                    </a:lnTo>
                    <a:lnTo>
                      <a:pt x="1695" y="1544"/>
                    </a:lnTo>
                    <a:lnTo>
                      <a:pt x="1696" y="1527"/>
                    </a:lnTo>
                    <a:lnTo>
                      <a:pt x="1696" y="1018"/>
                    </a:lnTo>
                    <a:lnTo>
                      <a:pt x="2714" y="1018"/>
                    </a:lnTo>
                    <a:lnTo>
                      <a:pt x="2714" y="1527"/>
                    </a:lnTo>
                    <a:lnTo>
                      <a:pt x="2714" y="1544"/>
                    </a:lnTo>
                    <a:lnTo>
                      <a:pt x="2717" y="1561"/>
                    </a:lnTo>
                    <a:lnTo>
                      <a:pt x="2722" y="1577"/>
                    </a:lnTo>
                    <a:lnTo>
                      <a:pt x="2727" y="1593"/>
                    </a:lnTo>
                    <a:lnTo>
                      <a:pt x="2734" y="1607"/>
                    </a:lnTo>
                    <a:lnTo>
                      <a:pt x="2742" y="1622"/>
                    </a:lnTo>
                    <a:lnTo>
                      <a:pt x="2752" y="1635"/>
                    </a:lnTo>
                    <a:lnTo>
                      <a:pt x="2763" y="1647"/>
                    </a:lnTo>
                    <a:lnTo>
                      <a:pt x="2775" y="1658"/>
                    </a:lnTo>
                    <a:lnTo>
                      <a:pt x="2789" y="1668"/>
                    </a:lnTo>
                    <a:lnTo>
                      <a:pt x="2802" y="1675"/>
                    </a:lnTo>
                    <a:lnTo>
                      <a:pt x="2817" y="1683"/>
                    </a:lnTo>
                    <a:lnTo>
                      <a:pt x="2833" y="1689"/>
                    </a:lnTo>
                    <a:lnTo>
                      <a:pt x="2849" y="1693"/>
                    </a:lnTo>
                    <a:lnTo>
                      <a:pt x="2866" y="1695"/>
                    </a:lnTo>
                    <a:lnTo>
                      <a:pt x="2883" y="1696"/>
                    </a:lnTo>
                    <a:lnTo>
                      <a:pt x="3222" y="1696"/>
                    </a:lnTo>
                    <a:lnTo>
                      <a:pt x="3239" y="1695"/>
                    </a:lnTo>
                    <a:lnTo>
                      <a:pt x="3257" y="1693"/>
                    </a:lnTo>
                    <a:lnTo>
                      <a:pt x="3272" y="1689"/>
                    </a:lnTo>
                    <a:lnTo>
                      <a:pt x="3289" y="1683"/>
                    </a:lnTo>
                    <a:lnTo>
                      <a:pt x="3303" y="1675"/>
                    </a:lnTo>
                    <a:lnTo>
                      <a:pt x="3317" y="1668"/>
                    </a:lnTo>
                    <a:lnTo>
                      <a:pt x="3331" y="1658"/>
                    </a:lnTo>
                    <a:lnTo>
                      <a:pt x="3343" y="1647"/>
                    </a:lnTo>
                    <a:lnTo>
                      <a:pt x="3354" y="1635"/>
                    </a:lnTo>
                    <a:lnTo>
                      <a:pt x="3362" y="1622"/>
                    </a:lnTo>
                    <a:lnTo>
                      <a:pt x="3371" y="1607"/>
                    </a:lnTo>
                    <a:lnTo>
                      <a:pt x="3379" y="1593"/>
                    </a:lnTo>
                    <a:lnTo>
                      <a:pt x="3384" y="1577"/>
                    </a:lnTo>
                    <a:lnTo>
                      <a:pt x="3389" y="1561"/>
                    </a:lnTo>
                    <a:lnTo>
                      <a:pt x="3391" y="1544"/>
                    </a:lnTo>
                    <a:lnTo>
                      <a:pt x="3392" y="1527"/>
                    </a:lnTo>
                    <a:lnTo>
                      <a:pt x="3392" y="1358"/>
                    </a:lnTo>
                    <a:lnTo>
                      <a:pt x="3393" y="1375"/>
                    </a:lnTo>
                    <a:lnTo>
                      <a:pt x="3395" y="1392"/>
                    </a:lnTo>
                    <a:lnTo>
                      <a:pt x="3400" y="1408"/>
                    </a:lnTo>
                    <a:lnTo>
                      <a:pt x="3405" y="1424"/>
                    </a:lnTo>
                    <a:lnTo>
                      <a:pt x="3413" y="1438"/>
                    </a:lnTo>
                    <a:lnTo>
                      <a:pt x="3421" y="1452"/>
                    </a:lnTo>
                    <a:lnTo>
                      <a:pt x="3431" y="1466"/>
                    </a:lnTo>
                    <a:lnTo>
                      <a:pt x="3442" y="1478"/>
                    </a:lnTo>
                    <a:lnTo>
                      <a:pt x="3454" y="1489"/>
                    </a:lnTo>
                    <a:lnTo>
                      <a:pt x="3467" y="1497"/>
                    </a:lnTo>
                    <a:lnTo>
                      <a:pt x="3481" y="1506"/>
                    </a:lnTo>
                    <a:lnTo>
                      <a:pt x="3495" y="1514"/>
                    </a:lnTo>
                    <a:lnTo>
                      <a:pt x="3511" y="1519"/>
                    </a:lnTo>
                    <a:lnTo>
                      <a:pt x="3527" y="1524"/>
                    </a:lnTo>
                    <a:lnTo>
                      <a:pt x="3544" y="1526"/>
                    </a:lnTo>
                    <a:lnTo>
                      <a:pt x="3561" y="1527"/>
                    </a:lnTo>
                    <a:lnTo>
                      <a:pt x="3900" y="1527"/>
                    </a:lnTo>
                    <a:lnTo>
                      <a:pt x="3917" y="1526"/>
                    </a:lnTo>
                    <a:lnTo>
                      <a:pt x="3934" y="1524"/>
                    </a:lnTo>
                    <a:lnTo>
                      <a:pt x="3950" y="1519"/>
                    </a:lnTo>
                    <a:lnTo>
                      <a:pt x="3966" y="1514"/>
                    </a:lnTo>
                    <a:lnTo>
                      <a:pt x="3981" y="1506"/>
                    </a:lnTo>
                    <a:lnTo>
                      <a:pt x="3996" y="1497"/>
                    </a:lnTo>
                    <a:lnTo>
                      <a:pt x="4009" y="1487"/>
                    </a:lnTo>
                    <a:lnTo>
                      <a:pt x="4020" y="1477"/>
                    </a:lnTo>
                    <a:lnTo>
                      <a:pt x="4031" y="1464"/>
                    </a:lnTo>
                    <a:lnTo>
                      <a:pt x="4041" y="1452"/>
                    </a:lnTo>
                    <a:lnTo>
                      <a:pt x="4049" y="1438"/>
                    </a:lnTo>
                    <a:lnTo>
                      <a:pt x="4056" y="1423"/>
                    </a:lnTo>
                    <a:lnTo>
                      <a:pt x="4063" y="1407"/>
                    </a:lnTo>
                    <a:lnTo>
                      <a:pt x="4066" y="1391"/>
                    </a:lnTo>
                    <a:lnTo>
                      <a:pt x="4069" y="1374"/>
                    </a:lnTo>
                    <a:lnTo>
                      <a:pt x="4069" y="1357"/>
                    </a:lnTo>
                    <a:lnTo>
                      <a:pt x="4069" y="1018"/>
                    </a:lnTo>
                    <a:lnTo>
                      <a:pt x="4409" y="1018"/>
                    </a:lnTo>
                    <a:lnTo>
                      <a:pt x="4409" y="679"/>
                    </a:lnTo>
                    <a:close/>
                  </a:path>
                </a:pathLst>
              </a:custGeom>
              <a:solidFill>
                <a:schemeClr val="bg1"/>
              </a:solidFill>
              <a:ln>
                <a:noFill/>
              </a:ln>
            </p:spPr>
          </p:sp>
          <p:sp>
            <p:nvSpPr>
              <p:cNvPr id="29" name="任意多边形 29"/>
              <p:cNvSpPr/>
              <p:nvPr/>
            </p:nvSpPr>
            <p:spPr>
              <a:xfrm rot="16380000">
                <a:off x="10336" y="4347"/>
                <a:ext cx="535" cy="682"/>
              </a:xfrm>
              <a:custGeom>
                <a:avLst/>
                <a:gdLst/>
                <a:ahLst/>
                <a:cxnLst>
                  <a:cxn ang="0">
                    <a:pos x="96757" y="458214"/>
                  </a:cxn>
                  <a:cxn ang="0">
                    <a:pos x="308169" y="458214"/>
                  </a:cxn>
                  <a:cxn ang="0">
                    <a:pos x="319355" y="469417"/>
                  </a:cxn>
                  <a:cxn ang="0">
                    <a:pos x="308169" y="480060"/>
                  </a:cxn>
                  <a:cxn ang="0">
                    <a:pos x="96757" y="480060"/>
                  </a:cxn>
                  <a:cxn ang="0">
                    <a:pos x="85571" y="469417"/>
                  </a:cxn>
                  <a:cxn ang="0">
                    <a:pos x="96757" y="458214"/>
                  </a:cxn>
                  <a:cxn ang="0">
                    <a:pos x="101232" y="354023"/>
                  </a:cxn>
                  <a:cxn ang="0">
                    <a:pos x="217564" y="162447"/>
                  </a:cxn>
                  <a:cxn ang="0">
                    <a:pos x="258392" y="187095"/>
                  </a:cxn>
                  <a:cxn ang="0">
                    <a:pos x="142619" y="378670"/>
                  </a:cxn>
                  <a:cxn ang="0">
                    <a:pos x="101232" y="354023"/>
                  </a:cxn>
                  <a:cxn ang="0">
                    <a:pos x="19575" y="304169"/>
                  </a:cxn>
                  <a:cxn ang="0">
                    <a:pos x="135908" y="112593"/>
                  </a:cxn>
                  <a:cxn ang="0">
                    <a:pos x="176736" y="137240"/>
                  </a:cxn>
                  <a:cxn ang="0">
                    <a:pos x="60403" y="328816"/>
                  </a:cxn>
                  <a:cxn ang="0">
                    <a:pos x="19575" y="304169"/>
                  </a:cxn>
                  <a:cxn ang="0">
                    <a:pos x="1119" y="459334"/>
                  </a:cxn>
                  <a:cxn ang="0">
                    <a:pos x="12304" y="364106"/>
                  </a:cxn>
                  <a:cxn ang="0">
                    <a:pos x="92283" y="412280"/>
                  </a:cxn>
                  <a:cxn ang="0">
                    <a:pos x="13423" y="466616"/>
                  </a:cxn>
                  <a:cxn ang="0">
                    <a:pos x="1119" y="459334"/>
                  </a:cxn>
                  <a:cxn ang="0">
                    <a:pos x="167228" y="59377"/>
                  </a:cxn>
                  <a:cxn ang="0">
                    <a:pos x="150449" y="87385"/>
                  </a:cxn>
                  <a:cxn ang="0">
                    <a:pos x="272934" y="161887"/>
                  </a:cxn>
                  <a:cxn ang="0">
                    <a:pos x="290272" y="133879"/>
                  </a:cxn>
                  <a:cxn ang="0">
                    <a:pos x="167228" y="59377"/>
                  </a:cxn>
                  <a:cxn ang="0">
                    <a:pos x="193514" y="16805"/>
                  </a:cxn>
                  <a:cxn ang="0">
                    <a:pos x="230428" y="7842"/>
                  </a:cxn>
                  <a:cxn ang="0">
                    <a:pos x="307050" y="54336"/>
                  </a:cxn>
                  <a:cxn ang="0">
                    <a:pos x="316558" y="91307"/>
                  </a:cxn>
                  <a:cxn ang="0">
                    <a:pos x="305932" y="108672"/>
                  </a:cxn>
                  <a:cxn ang="0">
                    <a:pos x="182888" y="34170"/>
                  </a:cxn>
                  <a:cxn ang="0">
                    <a:pos x="193514" y="16805"/>
                  </a:cxn>
                </a:cxnLst>
                <a:pathLst>
                  <a:path w="579" h="857">
                    <a:moveTo>
                      <a:pt x="173" y="818"/>
                    </a:moveTo>
                    <a:lnTo>
                      <a:pt x="551" y="818"/>
                    </a:lnTo>
                    <a:cubicBezTo>
                      <a:pt x="562" y="818"/>
                      <a:pt x="571" y="827"/>
                      <a:pt x="571" y="838"/>
                    </a:cubicBezTo>
                    <a:cubicBezTo>
                      <a:pt x="571" y="849"/>
                      <a:pt x="562" y="857"/>
                      <a:pt x="551" y="857"/>
                    </a:cubicBezTo>
                    <a:lnTo>
                      <a:pt x="173" y="857"/>
                    </a:lnTo>
                    <a:cubicBezTo>
                      <a:pt x="162" y="857"/>
                      <a:pt x="153" y="849"/>
                      <a:pt x="153" y="838"/>
                    </a:cubicBezTo>
                    <a:cubicBezTo>
                      <a:pt x="153" y="827"/>
                      <a:pt x="162" y="818"/>
                      <a:pt x="173" y="818"/>
                    </a:cubicBezTo>
                    <a:close/>
                    <a:moveTo>
                      <a:pt x="181" y="632"/>
                    </a:moveTo>
                    <a:lnTo>
                      <a:pt x="389" y="290"/>
                    </a:lnTo>
                    <a:lnTo>
                      <a:pt x="462" y="334"/>
                    </a:lnTo>
                    <a:lnTo>
                      <a:pt x="255" y="676"/>
                    </a:lnTo>
                    <a:lnTo>
                      <a:pt x="181" y="632"/>
                    </a:lnTo>
                    <a:close/>
                    <a:moveTo>
                      <a:pt x="35" y="543"/>
                    </a:moveTo>
                    <a:lnTo>
                      <a:pt x="243" y="201"/>
                    </a:lnTo>
                    <a:lnTo>
                      <a:pt x="316" y="245"/>
                    </a:lnTo>
                    <a:lnTo>
                      <a:pt x="108" y="587"/>
                    </a:lnTo>
                    <a:lnTo>
                      <a:pt x="35" y="543"/>
                    </a:lnTo>
                    <a:close/>
                    <a:moveTo>
                      <a:pt x="2" y="820"/>
                    </a:moveTo>
                    <a:lnTo>
                      <a:pt x="22" y="650"/>
                    </a:lnTo>
                    <a:lnTo>
                      <a:pt x="165" y="736"/>
                    </a:lnTo>
                    <a:lnTo>
                      <a:pt x="24" y="833"/>
                    </a:lnTo>
                    <a:cubicBezTo>
                      <a:pt x="9" y="844"/>
                      <a:pt x="0" y="838"/>
                      <a:pt x="2" y="820"/>
                    </a:cubicBezTo>
                    <a:close/>
                    <a:moveTo>
                      <a:pt x="299" y="106"/>
                    </a:moveTo>
                    <a:lnTo>
                      <a:pt x="269" y="156"/>
                    </a:lnTo>
                    <a:lnTo>
                      <a:pt x="488" y="289"/>
                    </a:lnTo>
                    <a:lnTo>
                      <a:pt x="519" y="239"/>
                    </a:lnTo>
                    <a:lnTo>
                      <a:pt x="299" y="106"/>
                    </a:lnTo>
                    <a:close/>
                    <a:moveTo>
                      <a:pt x="346" y="30"/>
                    </a:moveTo>
                    <a:cubicBezTo>
                      <a:pt x="360" y="7"/>
                      <a:pt x="390" y="0"/>
                      <a:pt x="412" y="14"/>
                    </a:cubicBezTo>
                    <a:lnTo>
                      <a:pt x="549" y="97"/>
                    </a:lnTo>
                    <a:cubicBezTo>
                      <a:pt x="572" y="110"/>
                      <a:pt x="579" y="140"/>
                      <a:pt x="566" y="163"/>
                    </a:cubicBezTo>
                    <a:lnTo>
                      <a:pt x="547" y="194"/>
                    </a:lnTo>
                    <a:lnTo>
                      <a:pt x="327" y="61"/>
                    </a:lnTo>
                    <a:lnTo>
                      <a:pt x="346" y="30"/>
                    </a:lnTo>
                    <a:close/>
                  </a:path>
                </a:pathLst>
              </a:custGeom>
              <a:solidFill>
                <a:schemeClr val="bg1"/>
              </a:solidFill>
              <a:ln>
                <a:noFill/>
              </a:ln>
            </p:spPr>
          </p:sp>
          <p:sp>
            <p:nvSpPr>
              <p:cNvPr id="57" name="任意多边形 57"/>
              <p:cNvSpPr/>
              <p:nvPr/>
            </p:nvSpPr>
            <p:spPr>
              <a:xfrm rot="4860000">
                <a:off x="10950" y="5933"/>
                <a:ext cx="803" cy="468"/>
              </a:xfrm>
              <a:custGeom>
                <a:avLst/>
                <a:gdLst/>
                <a:ahLst/>
                <a:cxnLst>
                  <a:cxn ang="0">
                    <a:pos x="536267" y="155232"/>
                  </a:cxn>
                  <a:cxn ang="0">
                    <a:pos x="452693" y="6951"/>
                  </a:cxn>
                  <a:cxn ang="0">
                    <a:pos x="450371" y="4634"/>
                  </a:cxn>
                  <a:cxn ang="0">
                    <a:pos x="448050" y="2317"/>
                  </a:cxn>
                  <a:cxn ang="0">
                    <a:pos x="445728" y="0"/>
                  </a:cxn>
                  <a:cxn ang="0">
                    <a:pos x="443407" y="0"/>
                  </a:cxn>
                  <a:cxn ang="0">
                    <a:pos x="438764" y="0"/>
                  </a:cxn>
                  <a:cxn ang="0">
                    <a:pos x="392334" y="0"/>
                  </a:cxn>
                  <a:cxn ang="0">
                    <a:pos x="392334" y="30120"/>
                  </a:cxn>
                  <a:cxn ang="0">
                    <a:pos x="452693" y="69507"/>
                  </a:cxn>
                  <a:cxn ang="0">
                    <a:pos x="229829" y="41704"/>
                  </a:cxn>
                  <a:cxn ang="0">
                    <a:pos x="271616" y="166816"/>
                  </a:cxn>
                  <a:cxn ang="0">
                    <a:pos x="292509" y="171450"/>
                  </a:cxn>
                  <a:cxn ang="0">
                    <a:pos x="264651" y="99626"/>
                  </a:cxn>
                  <a:cxn ang="0">
                    <a:pos x="350547" y="271076"/>
                  </a:cxn>
                  <a:cxn ang="0">
                    <a:pos x="141612" y="143647"/>
                  </a:cxn>
                  <a:cxn ang="0">
                    <a:pos x="141612" y="428625"/>
                  </a:cxn>
                  <a:cxn ang="0">
                    <a:pos x="359833" y="301196"/>
                  </a:cxn>
                  <a:cxn ang="0">
                    <a:pos x="478229" y="113528"/>
                  </a:cxn>
                  <a:cxn ang="0">
                    <a:pos x="450371" y="284978"/>
                  </a:cxn>
                  <a:cxn ang="0">
                    <a:pos x="735916" y="284978"/>
                  </a:cxn>
                  <a:cxn ang="0">
                    <a:pos x="141612" y="234006"/>
                  </a:cxn>
                  <a:cxn ang="0">
                    <a:pos x="141612" y="338266"/>
                  </a:cxn>
                  <a:cxn ang="0">
                    <a:pos x="257687" y="301196"/>
                  </a:cxn>
                  <a:cxn ang="0">
                    <a:pos x="25537" y="284978"/>
                  </a:cxn>
                  <a:cxn ang="0">
                    <a:pos x="257687" y="271076"/>
                  </a:cxn>
                  <a:cxn ang="0">
                    <a:pos x="141612" y="234006"/>
                  </a:cxn>
                  <a:cxn ang="0">
                    <a:pos x="478229" y="284978"/>
                  </a:cxn>
                  <a:cxn ang="0">
                    <a:pos x="554839" y="250224"/>
                  </a:cxn>
                  <a:cxn ang="0">
                    <a:pos x="594304" y="338266"/>
                  </a:cxn>
                  <a:cxn ang="0">
                    <a:pos x="594304" y="234006"/>
                  </a:cxn>
                  <a:cxn ang="0">
                    <a:pos x="550196" y="178401"/>
                  </a:cxn>
                  <a:cxn ang="0">
                    <a:pos x="710379" y="284978"/>
                  </a:cxn>
                  <a:cxn ang="0">
                    <a:pos x="146255" y="13901"/>
                  </a:cxn>
                  <a:cxn ang="0">
                    <a:pos x="255365" y="0"/>
                  </a:cxn>
                  <a:cxn ang="0">
                    <a:pos x="255365" y="30120"/>
                  </a:cxn>
                  <a:cxn ang="0">
                    <a:pos x="146255" y="13901"/>
                  </a:cxn>
                </a:cxnLst>
                <a:pathLst>
                  <a:path w="317" h="185">
                    <a:moveTo>
                      <a:pt x="256" y="62"/>
                    </a:moveTo>
                    <a:cubicBezTo>
                      <a:pt x="247" y="62"/>
                      <a:pt x="239" y="64"/>
                      <a:pt x="231" y="67"/>
                    </a:cubicBezTo>
                    <a:cubicBezTo>
                      <a:pt x="195" y="3"/>
                      <a:pt x="195" y="3"/>
                      <a:pt x="195" y="3"/>
                    </a:cubicBezTo>
                    <a:cubicBezTo>
                      <a:pt x="195" y="3"/>
                      <a:pt x="195" y="3"/>
                      <a:pt x="195" y="3"/>
                    </a:cubicBezTo>
                    <a:cubicBezTo>
                      <a:pt x="195" y="3"/>
                      <a:pt x="195" y="3"/>
                      <a:pt x="194" y="2"/>
                    </a:cubicBezTo>
                    <a:cubicBezTo>
                      <a:pt x="194" y="2"/>
                      <a:pt x="194" y="2"/>
                      <a:pt x="194" y="2"/>
                    </a:cubicBezTo>
                    <a:cubicBezTo>
                      <a:pt x="194" y="2"/>
                      <a:pt x="194" y="2"/>
                      <a:pt x="194" y="1"/>
                    </a:cubicBezTo>
                    <a:cubicBezTo>
                      <a:pt x="193" y="1"/>
                      <a:pt x="193" y="1"/>
                      <a:pt x="193" y="1"/>
                    </a:cubicBezTo>
                    <a:cubicBezTo>
                      <a:pt x="193" y="1"/>
                      <a:pt x="193" y="1"/>
                      <a:pt x="193" y="1"/>
                    </a:cubicBezTo>
                    <a:cubicBezTo>
                      <a:pt x="192" y="1"/>
                      <a:pt x="192" y="0"/>
                      <a:pt x="192" y="0"/>
                    </a:cubicBezTo>
                    <a:cubicBezTo>
                      <a:pt x="192" y="0"/>
                      <a:pt x="192" y="0"/>
                      <a:pt x="191" y="0"/>
                    </a:cubicBezTo>
                    <a:cubicBezTo>
                      <a:pt x="191" y="0"/>
                      <a:pt x="191" y="0"/>
                      <a:pt x="191" y="0"/>
                    </a:cubicBezTo>
                    <a:cubicBezTo>
                      <a:pt x="191" y="0"/>
                      <a:pt x="190" y="0"/>
                      <a:pt x="190" y="0"/>
                    </a:cubicBezTo>
                    <a:cubicBezTo>
                      <a:pt x="190" y="0"/>
                      <a:pt x="190" y="0"/>
                      <a:pt x="189" y="0"/>
                    </a:cubicBezTo>
                    <a:cubicBezTo>
                      <a:pt x="189" y="0"/>
                      <a:pt x="189" y="0"/>
                      <a:pt x="189" y="0"/>
                    </a:cubicBezTo>
                    <a:cubicBezTo>
                      <a:pt x="169" y="0"/>
                      <a:pt x="169" y="0"/>
                      <a:pt x="169" y="0"/>
                    </a:cubicBezTo>
                    <a:cubicBezTo>
                      <a:pt x="165" y="0"/>
                      <a:pt x="162" y="3"/>
                      <a:pt x="162" y="6"/>
                    </a:cubicBezTo>
                    <a:cubicBezTo>
                      <a:pt x="162" y="10"/>
                      <a:pt x="165" y="13"/>
                      <a:pt x="169" y="13"/>
                    </a:cubicBezTo>
                    <a:cubicBezTo>
                      <a:pt x="185" y="13"/>
                      <a:pt x="185" y="13"/>
                      <a:pt x="185" y="13"/>
                    </a:cubicBezTo>
                    <a:cubicBezTo>
                      <a:pt x="195" y="30"/>
                      <a:pt x="195" y="30"/>
                      <a:pt x="195" y="30"/>
                    </a:cubicBezTo>
                    <a:cubicBezTo>
                      <a:pt x="106" y="30"/>
                      <a:pt x="106" y="30"/>
                      <a:pt x="106" y="30"/>
                    </a:cubicBezTo>
                    <a:cubicBezTo>
                      <a:pt x="99" y="18"/>
                      <a:pt x="99" y="18"/>
                      <a:pt x="99" y="18"/>
                    </a:cubicBezTo>
                    <a:cubicBezTo>
                      <a:pt x="83" y="18"/>
                      <a:pt x="83" y="18"/>
                      <a:pt x="83" y="18"/>
                    </a:cubicBezTo>
                    <a:cubicBezTo>
                      <a:pt x="117" y="72"/>
                      <a:pt x="117" y="72"/>
                      <a:pt x="117" y="72"/>
                    </a:cubicBezTo>
                    <a:cubicBezTo>
                      <a:pt x="119" y="74"/>
                      <a:pt x="121" y="75"/>
                      <a:pt x="123" y="75"/>
                    </a:cubicBezTo>
                    <a:cubicBezTo>
                      <a:pt x="124" y="75"/>
                      <a:pt x="125" y="74"/>
                      <a:pt x="126" y="74"/>
                    </a:cubicBezTo>
                    <a:cubicBezTo>
                      <a:pt x="129" y="72"/>
                      <a:pt x="130" y="68"/>
                      <a:pt x="128" y="65"/>
                    </a:cubicBezTo>
                    <a:cubicBezTo>
                      <a:pt x="114" y="43"/>
                      <a:pt x="114" y="43"/>
                      <a:pt x="114" y="43"/>
                    </a:cubicBezTo>
                    <a:cubicBezTo>
                      <a:pt x="194" y="43"/>
                      <a:pt x="194" y="43"/>
                      <a:pt x="194" y="43"/>
                    </a:cubicBezTo>
                    <a:cubicBezTo>
                      <a:pt x="151" y="117"/>
                      <a:pt x="151" y="117"/>
                      <a:pt x="151" y="117"/>
                    </a:cubicBezTo>
                    <a:cubicBezTo>
                      <a:pt x="123" y="117"/>
                      <a:pt x="123" y="117"/>
                      <a:pt x="123" y="117"/>
                    </a:cubicBezTo>
                    <a:cubicBezTo>
                      <a:pt x="119" y="86"/>
                      <a:pt x="93" y="62"/>
                      <a:pt x="61" y="62"/>
                    </a:cubicBezTo>
                    <a:cubicBezTo>
                      <a:pt x="27" y="62"/>
                      <a:pt x="0" y="90"/>
                      <a:pt x="0" y="123"/>
                    </a:cubicBezTo>
                    <a:cubicBezTo>
                      <a:pt x="0" y="157"/>
                      <a:pt x="27" y="185"/>
                      <a:pt x="61" y="185"/>
                    </a:cubicBezTo>
                    <a:cubicBezTo>
                      <a:pt x="93" y="185"/>
                      <a:pt x="119" y="161"/>
                      <a:pt x="123" y="130"/>
                    </a:cubicBezTo>
                    <a:cubicBezTo>
                      <a:pt x="123" y="130"/>
                      <a:pt x="151" y="130"/>
                      <a:pt x="155" y="130"/>
                    </a:cubicBezTo>
                    <a:cubicBezTo>
                      <a:pt x="158" y="130"/>
                      <a:pt x="159" y="129"/>
                      <a:pt x="161" y="127"/>
                    </a:cubicBezTo>
                    <a:cubicBezTo>
                      <a:pt x="206" y="49"/>
                      <a:pt x="206" y="49"/>
                      <a:pt x="206" y="49"/>
                    </a:cubicBezTo>
                    <a:cubicBezTo>
                      <a:pt x="220" y="74"/>
                      <a:pt x="220" y="74"/>
                      <a:pt x="220" y="74"/>
                    </a:cubicBezTo>
                    <a:cubicBezTo>
                      <a:pt x="204" y="85"/>
                      <a:pt x="194" y="103"/>
                      <a:pt x="194" y="123"/>
                    </a:cubicBezTo>
                    <a:cubicBezTo>
                      <a:pt x="194" y="157"/>
                      <a:pt x="222" y="185"/>
                      <a:pt x="256" y="185"/>
                    </a:cubicBezTo>
                    <a:cubicBezTo>
                      <a:pt x="290" y="185"/>
                      <a:pt x="317" y="157"/>
                      <a:pt x="317" y="123"/>
                    </a:cubicBezTo>
                    <a:cubicBezTo>
                      <a:pt x="317" y="90"/>
                      <a:pt x="290" y="62"/>
                      <a:pt x="256" y="62"/>
                    </a:cubicBezTo>
                    <a:close/>
                    <a:moveTo>
                      <a:pt x="61" y="101"/>
                    </a:moveTo>
                    <a:cubicBezTo>
                      <a:pt x="49" y="101"/>
                      <a:pt x="38" y="111"/>
                      <a:pt x="38" y="124"/>
                    </a:cubicBezTo>
                    <a:cubicBezTo>
                      <a:pt x="38" y="136"/>
                      <a:pt x="49" y="146"/>
                      <a:pt x="61" y="146"/>
                    </a:cubicBezTo>
                    <a:cubicBezTo>
                      <a:pt x="72" y="146"/>
                      <a:pt x="81" y="139"/>
                      <a:pt x="83" y="130"/>
                    </a:cubicBezTo>
                    <a:cubicBezTo>
                      <a:pt x="111" y="130"/>
                      <a:pt x="111" y="130"/>
                      <a:pt x="111" y="130"/>
                    </a:cubicBezTo>
                    <a:cubicBezTo>
                      <a:pt x="108" y="155"/>
                      <a:pt x="87" y="174"/>
                      <a:pt x="61" y="174"/>
                    </a:cubicBezTo>
                    <a:cubicBezTo>
                      <a:pt x="34" y="174"/>
                      <a:pt x="11" y="151"/>
                      <a:pt x="11" y="123"/>
                    </a:cubicBezTo>
                    <a:cubicBezTo>
                      <a:pt x="11" y="96"/>
                      <a:pt x="34" y="73"/>
                      <a:pt x="61" y="73"/>
                    </a:cubicBezTo>
                    <a:cubicBezTo>
                      <a:pt x="87" y="73"/>
                      <a:pt x="108" y="92"/>
                      <a:pt x="111" y="117"/>
                    </a:cubicBezTo>
                    <a:cubicBezTo>
                      <a:pt x="83" y="117"/>
                      <a:pt x="83" y="117"/>
                      <a:pt x="83" y="117"/>
                    </a:cubicBezTo>
                    <a:cubicBezTo>
                      <a:pt x="81" y="108"/>
                      <a:pt x="72" y="101"/>
                      <a:pt x="61" y="101"/>
                    </a:cubicBezTo>
                    <a:close/>
                    <a:moveTo>
                      <a:pt x="256" y="174"/>
                    </a:moveTo>
                    <a:cubicBezTo>
                      <a:pt x="228" y="174"/>
                      <a:pt x="206" y="151"/>
                      <a:pt x="206" y="123"/>
                    </a:cubicBezTo>
                    <a:cubicBezTo>
                      <a:pt x="206" y="107"/>
                      <a:pt x="213" y="93"/>
                      <a:pt x="226" y="84"/>
                    </a:cubicBezTo>
                    <a:cubicBezTo>
                      <a:pt x="239" y="108"/>
                      <a:pt x="239" y="108"/>
                      <a:pt x="239" y="108"/>
                    </a:cubicBezTo>
                    <a:cubicBezTo>
                      <a:pt x="235" y="112"/>
                      <a:pt x="233" y="117"/>
                      <a:pt x="233" y="124"/>
                    </a:cubicBezTo>
                    <a:cubicBezTo>
                      <a:pt x="233" y="136"/>
                      <a:pt x="243" y="146"/>
                      <a:pt x="256" y="146"/>
                    </a:cubicBezTo>
                    <a:cubicBezTo>
                      <a:pt x="268" y="146"/>
                      <a:pt x="279" y="136"/>
                      <a:pt x="279" y="124"/>
                    </a:cubicBezTo>
                    <a:cubicBezTo>
                      <a:pt x="279" y="111"/>
                      <a:pt x="268" y="101"/>
                      <a:pt x="256" y="101"/>
                    </a:cubicBezTo>
                    <a:cubicBezTo>
                      <a:pt x="254" y="101"/>
                      <a:pt x="252" y="101"/>
                      <a:pt x="251" y="101"/>
                    </a:cubicBezTo>
                    <a:cubicBezTo>
                      <a:pt x="237" y="77"/>
                      <a:pt x="237" y="77"/>
                      <a:pt x="237" y="77"/>
                    </a:cubicBezTo>
                    <a:cubicBezTo>
                      <a:pt x="243" y="75"/>
                      <a:pt x="249" y="73"/>
                      <a:pt x="256" y="73"/>
                    </a:cubicBezTo>
                    <a:cubicBezTo>
                      <a:pt x="283" y="73"/>
                      <a:pt x="306" y="96"/>
                      <a:pt x="306" y="123"/>
                    </a:cubicBezTo>
                    <a:cubicBezTo>
                      <a:pt x="306" y="151"/>
                      <a:pt x="283" y="174"/>
                      <a:pt x="256" y="174"/>
                    </a:cubicBezTo>
                    <a:close/>
                    <a:moveTo>
                      <a:pt x="63" y="6"/>
                    </a:moveTo>
                    <a:cubicBezTo>
                      <a:pt x="63" y="3"/>
                      <a:pt x="66" y="0"/>
                      <a:pt x="69" y="0"/>
                    </a:cubicBezTo>
                    <a:cubicBezTo>
                      <a:pt x="110" y="0"/>
                      <a:pt x="110" y="0"/>
                      <a:pt x="110" y="0"/>
                    </a:cubicBezTo>
                    <a:cubicBezTo>
                      <a:pt x="114" y="0"/>
                      <a:pt x="117" y="3"/>
                      <a:pt x="117" y="6"/>
                    </a:cubicBezTo>
                    <a:cubicBezTo>
                      <a:pt x="117" y="10"/>
                      <a:pt x="114" y="13"/>
                      <a:pt x="110" y="13"/>
                    </a:cubicBezTo>
                    <a:cubicBezTo>
                      <a:pt x="69" y="13"/>
                      <a:pt x="69" y="13"/>
                      <a:pt x="69" y="13"/>
                    </a:cubicBezTo>
                    <a:cubicBezTo>
                      <a:pt x="66" y="13"/>
                      <a:pt x="63" y="10"/>
                      <a:pt x="63" y="6"/>
                    </a:cubicBezTo>
                    <a:close/>
                  </a:path>
                </a:pathLst>
              </a:custGeom>
              <a:solidFill>
                <a:schemeClr val="bg1"/>
              </a:solidFill>
              <a:ln>
                <a:noFill/>
              </a:ln>
            </p:spPr>
          </p:sp>
          <p:sp>
            <p:nvSpPr>
              <p:cNvPr id="51" name="任意多边形 51"/>
              <p:cNvSpPr/>
              <p:nvPr/>
            </p:nvSpPr>
            <p:spPr>
              <a:xfrm rot="2040000">
                <a:off x="10207" y="7105"/>
                <a:ext cx="613" cy="752"/>
              </a:xfrm>
              <a:custGeom>
                <a:avLst/>
                <a:gdLst/>
                <a:ahLst/>
                <a:cxnLst>
                  <a:cxn ang="0">
                    <a:pos x="109537" y="510540"/>
                  </a:cxn>
                  <a:cxn ang="0">
                    <a:pos x="119806" y="394431"/>
                  </a:cxn>
                  <a:cxn ang="0">
                    <a:pos x="97556" y="213436"/>
                  </a:cxn>
                  <a:cxn ang="0">
                    <a:pos x="124941" y="220266"/>
                  </a:cxn>
                  <a:cxn ang="0">
                    <a:pos x="294380" y="293689"/>
                  </a:cxn>
                  <a:cxn ang="0">
                    <a:pos x="318342" y="10245"/>
                  </a:cxn>
                  <a:cxn ang="0">
                    <a:pos x="97556" y="18782"/>
                  </a:cxn>
                  <a:cxn ang="0">
                    <a:pos x="193401" y="110987"/>
                  </a:cxn>
                  <a:cxn ang="0">
                    <a:pos x="208805" y="143429"/>
                  </a:cxn>
                  <a:cxn ang="0">
                    <a:pos x="200247" y="95620"/>
                  </a:cxn>
                  <a:cxn ang="0">
                    <a:pos x="225920" y="105864"/>
                  </a:cxn>
                  <a:cxn ang="0">
                    <a:pos x="246458" y="160504"/>
                  </a:cxn>
                  <a:cxn ang="0">
                    <a:pos x="258439" y="134892"/>
                  </a:cxn>
                  <a:cxn ang="0">
                    <a:pos x="273842" y="97327"/>
                  </a:cxn>
                  <a:cxn ang="0">
                    <a:pos x="255016" y="75130"/>
                  </a:cxn>
                  <a:cxn ang="0">
                    <a:pos x="278977" y="85375"/>
                  </a:cxn>
                  <a:cxn ang="0">
                    <a:pos x="301227" y="140014"/>
                  </a:cxn>
                  <a:cxn ang="0">
                    <a:pos x="311496" y="114402"/>
                  </a:cxn>
                  <a:cxn ang="0">
                    <a:pos x="328611" y="76837"/>
                  </a:cxn>
                  <a:cxn ang="0">
                    <a:pos x="349149" y="131477"/>
                  </a:cxn>
                  <a:cxn ang="0">
                    <a:pos x="323476" y="119524"/>
                  </a:cxn>
                  <a:cxn ang="0">
                    <a:pos x="321765" y="192947"/>
                  </a:cxn>
                  <a:cxn ang="0">
                    <a:pos x="332034" y="169042"/>
                  </a:cxn>
                  <a:cxn ang="0">
                    <a:pos x="280688" y="220266"/>
                  </a:cxn>
                  <a:cxn ang="0">
                    <a:pos x="258439" y="165627"/>
                  </a:cxn>
                  <a:cxn ang="0">
                    <a:pos x="284111" y="177579"/>
                  </a:cxn>
                  <a:cxn ang="0">
                    <a:pos x="266996" y="213436"/>
                  </a:cxn>
                  <a:cxn ang="0">
                    <a:pos x="278977" y="189532"/>
                  </a:cxn>
                  <a:cxn ang="0">
                    <a:pos x="225920" y="240756"/>
                  </a:cxn>
                  <a:cxn ang="0">
                    <a:pos x="205382" y="186117"/>
                  </a:cxn>
                  <a:cxn ang="0">
                    <a:pos x="229343" y="198069"/>
                  </a:cxn>
                  <a:cxn ang="0">
                    <a:pos x="213939" y="235634"/>
                  </a:cxn>
                  <a:cxn ang="0">
                    <a:pos x="224208" y="210021"/>
                  </a:cxn>
                  <a:cxn ang="0">
                    <a:pos x="203670" y="155382"/>
                  </a:cxn>
                  <a:cxn ang="0">
                    <a:pos x="159171" y="363696"/>
                  </a:cxn>
                  <a:cxn ang="0">
                    <a:pos x="224208" y="303934"/>
                  </a:cxn>
                  <a:cxn ang="0">
                    <a:pos x="145479" y="199777"/>
                  </a:cxn>
                  <a:cxn ang="0">
                    <a:pos x="166017" y="184409"/>
                  </a:cxn>
                  <a:cxn ang="0">
                    <a:pos x="164305" y="213436"/>
                  </a:cxn>
                  <a:cxn ang="0">
                    <a:pos x="208805" y="247586"/>
                  </a:cxn>
                  <a:cxn ang="0">
                    <a:pos x="215651" y="262954"/>
                  </a:cxn>
                  <a:cxn ang="0">
                    <a:pos x="244747" y="266369"/>
                  </a:cxn>
                  <a:cxn ang="0">
                    <a:pos x="273842" y="232219"/>
                  </a:cxn>
                  <a:cxn ang="0">
                    <a:pos x="320053" y="228804"/>
                  </a:cxn>
                  <a:cxn ang="0">
                    <a:pos x="340591" y="201484"/>
                  </a:cxn>
                  <a:cxn ang="0">
                    <a:pos x="350860" y="175872"/>
                  </a:cxn>
                  <a:cxn ang="0">
                    <a:pos x="355995" y="148552"/>
                  </a:cxn>
                  <a:cxn ang="0">
                    <a:pos x="330322" y="107572"/>
                  </a:cxn>
                  <a:cxn ang="0">
                    <a:pos x="328611" y="61470"/>
                  </a:cxn>
                  <a:cxn ang="0">
                    <a:pos x="302938" y="46102"/>
                  </a:cxn>
                  <a:cxn ang="0">
                    <a:pos x="275554" y="39272"/>
                  </a:cxn>
                  <a:cxn ang="0">
                    <a:pos x="253304" y="44395"/>
                  </a:cxn>
                  <a:cxn ang="0">
                    <a:pos x="219074" y="52932"/>
                  </a:cxn>
                  <a:cxn ang="0">
                    <a:pos x="181421" y="68300"/>
                  </a:cxn>
                  <a:cxn ang="0">
                    <a:pos x="357707" y="198069"/>
                  </a:cxn>
                  <a:cxn ang="0">
                    <a:pos x="241324" y="280029"/>
                  </a:cxn>
                  <a:cxn ang="0">
                    <a:pos x="145479" y="199777"/>
                  </a:cxn>
                  <a:cxn ang="0">
                    <a:pos x="157459" y="66592"/>
                  </a:cxn>
                  <a:cxn ang="0">
                    <a:pos x="97556" y="189532"/>
                  </a:cxn>
                  <a:cxn ang="0">
                    <a:pos x="97556" y="39272"/>
                  </a:cxn>
                  <a:cxn ang="0">
                    <a:pos x="123229" y="85375"/>
                  </a:cxn>
                  <a:cxn ang="0">
                    <a:pos x="18827" y="116109"/>
                  </a:cxn>
                </a:cxnLst>
                <a:pathLst>
                  <a:path w="243" h="299">
                    <a:moveTo>
                      <a:pt x="50" y="278"/>
                    </a:moveTo>
                    <a:cubicBezTo>
                      <a:pt x="46" y="285"/>
                      <a:pt x="50" y="295"/>
                      <a:pt x="58" y="298"/>
                    </a:cubicBezTo>
                    <a:cubicBezTo>
                      <a:pt x="60" y="299"/>
                      <a:pt x="62" y="299"/>
                      <a:pt x="64" y="299"/>
                    </a:cubicBezTo>
                    <a:cubicBezTo>
                      <a:pt x="70" y="299"/>
                      <a:pt x="75" y="296"/>
                      <a:pt x="78" y="290"/>
                    </a:cubicBezTo>
                    <a:cubicBezTo>
                      <a:pt x="98" y="243"/>
                      <a:pt x="98" y="243"/>
                      <a:pt x="98" y="243"/>
                    </a:cubicBezTo>
                    <a:cubicBezTo>
                      <a:pt x="70" y="231"/>
                      <a:pt x="70" y="231"/>
                      <a:pt x="70" y="231"/>
                    </a:cubicBezTo>
                    <a:lnTo>
                      <a:pt x="50" y="278"/>
                    </a:lnTo>
                    <a:close/>
                    <a:moveTo>
                      <a:pt x="0" y="68"/>
                    </a:moveTo>
                    <a:cubicBezTo>
                      <a:pt x="0" y="99"/>
                      <a:pt x="26" y="125"/>
                      <a:pt x="57" y="125"/>
                    </a:cubicBezTo>
                    <a:cubicBezTo>
                      <a:pt x="61" y="125"/>
                      <a:pt x="66" y="124"/>
                      <a:pt x="70" y="123"/>
                    </a:cubicBezTo>
                    <a:cubicBezTo>
                      <a:pt x="70" y="123"/>
                      <a:pt x="71" y="123"/>
                      <a:pt x="71" y="123"/>
                    </a:cubicBezTo>
                    <a:cubicBezTo>
                      <a:pt x="72" y="125"/>
                      <a:pt x="73" y="128"/>
                      <a:pt x="73" y="129"/>
                    </a:cubicBezTo>
                    <a:cubicBezTo>
                      <a:pt x="90" y="178"/>
                      <a:pt x="80" y="209"/>
                      <a:pt x="75" y="221"/>
                    </a:cubicBezTo>
                    <a:cubicBezTo>
                      <a:pt x="103" y="234"/>
                      <a:pt x="103" y="234"/>
                      <a:pt x="103" y="234"/>
                    </a:cubicBezTo>
                    <a:cubicBezTo>
                      <a:pt x="108" y="222"/>
                      <a:pt x="124" y="194"/>
                      <a:pt x="172" y="172"/>
                    </a:cubicBezTo>
                    <a:cubicBezTo>
                      <a:pt x="172" y="172"/>
                      <a:pt x="174" y="172"/>
                      <a:pt x="174" y="172"/>
                    </a:cubicBezTo>
                    <a:cubicBezTo>
                      <a:pt x="194" y="162"/>
                      <a:pt x="212" y="144"/>
                      <a:pt x="222" y="122"/>
                    </a:cubicBezTo>
                    <a:cubicBezTo>
                      <a:pt x="243" y="75"/>
                      <a:pt x="227" y="23"/>
                      <a:pt x="186" y="6"/>
                    </a:cubicBezTo>
                    <a:cubicBezTo>
                      <a:pt x="177" y="2"/>
                      <a:pt x="168" y="0"/>
                      <a:pt x="158" y="0"/>
                    </a:cubicBezTo>
                    <a:cubicBezTo>
                      <a:pt x="136" y="0"/>
                      <a:pt x="113" y="10"/>
                      <a:pt x="97" y="28"/>
                    </a:cubicBezTo>
                    <a:cubicBezTo>
                      <a:pt x="86" y="18"/>
                      <a:pt x="72" y="11"/>
                      <a:pt x="57" y="11"/>
                    </a:cubicBezTo>
                    <a:cubicBezTo>
                      <a:pt x="26" y="11"/>
                      <a:pt x="0" y="37"/>
                      <a:pt x="0" y="68"/>
                    </a:cubicBezTo>
                    <a:close/>
                    <a:moveTo>
                      <a:pt x="113" y="68"/>
                    </a:moveTo>
                    <a:cubicBezTo>
                      <a:pt x="113" y="67"/>
                      <a:pt x="113" y="66"/>
                      <a:pt x="113" y="65"/>
                    </a:cubicBezTo>
                    <a:cubicBezTo>
                      <a:pt x="114" y="63"/>
                      <a:pt x="114" y="63"/>
                      <a:pt x="114" y="63"/>
                    </a:cubicBezTo>
                    <a:cubicBezTo>
                      <a:pt x="129" y="70"/>
                      <a:pt x="129" y="70"/>
                      <a:pt x="129" y="70"/>
                    </a:cubicBezTo>
                    <a:cubicBezTo>
                      <a:pt x="122" y="84"/>
                      <a:pt x="122" y="84"/>
                      <a:pt x="122" y="84"/>
                    </a:cubicBezTo>
                    <a:cubicBezTo>
                      <a:pt x="112" y="80"/>
                      <a:pt x="112" y="80"/>
                      <a:pt x="112" y="80"/>
                    </a:cubicBezTo>
                    <a:cubicBezTo>
                      <a:pt x="113" y="76"/>
                      <a:pt x="113" y="72"/>
                      <a:pt x="113" y="68"/>
                    </a:cubicBezTo>
                    <a:close/>
                    <a:moveTo>
                      <a:pt x="117" y="56"/>
                    </a:moveTo>
                    <a:cubicBezTo>
                      <a:pt x="124" y="41"/>
                      <a:pt x="124" y="41"/>
                      <a:pt x="124" y="41"/>
                    </a:cubicBezTo>
                    <a:cubicBezTo>
                      <a:pt x="138" y="48"/>
                      <a:pt x="138" y="48"/>
                      <a:pt x="138" y="48"/>
                    </a:cubicBezTo>
                    <a:cubicBezTo>
                      <a:pt x="132" y="62"/>
                      <a:pt x="132" y="62"/>
                      <a:pt x="132" y="62"/>
                    </a:cubicBezTo>
                    <a:lnTo>
                      <a:pt x="117" y="56"/>
                    </a:lnTo>
                    <a:close/>
                    <a:moveTo>
                      <a:pt x="151" y="79"/>
                    </a:moveTo>
                    <a:cubicBezTo>
                      <a:pt x="144" y="94"/>
                      <a:pt x="144" y="94"/>
                      <a:pt x="144" y="94"/>
                    </a:cubicBezTo>
                    <a:cubicBezTo>
                      <a:pt x="129" y="87"/>
                      <a:pt x="129" y="87"/>
                      <a:pt x="129" y="87"/>
                    </a:cubicBezTo>
                    <a:cubicBezTo>
                      <a:pt x="136" y="73"/>
                      <a:pt x="136" y="73"/>
                      <a:pt x="136" y="73"/>
                    </a:cubicBezTo>
                    <a:lnTo>
                      <a:pt x="151" y="79"/>
                    </a:lnTo>
                    <a:close/>
                    <a:moveTo>
                      <a:pt x="139" y="66"/>
                    </a:moveTo>
                    <a:cubicBezTo>
                      <a:pt x="146" y="51"/>
                      <a:pt x="146" y="51"/>
                      <a:pt x="146" y="51"/>
                    </a:cubicBezTo>
                    <a:cubicBezTo>
                      <a:pt x="160" y="57"/>
                      <a:pt x="160" y="57"/>
                      <a:pt x="160" y="57"/>
                    </a:cubicBezTo>
                    <a:cubicBezTo>
                      <a:pt x="154" y="72"/>
                      <a:pt x="154" y="72"/>
                      <a:pt x="154" y="72"/>
                    </a:cubicBezTo>
                    <a:lnTo>
                      <a:pt x="139" y="66"/>
                    </a:lnTo>
                    <a:close/>
                    <a:moveTo>
                      <a:pt x="149" y="44"/>
                    </a:moveTo>
                    <a:cubicBezTo>
                      <a:pt x="155" y="29"/>
                      <a:pt x="155" y="29"/>
                      <a:pt x="155" y="29"/>
                    </a:cubicBezTo>
                    <a:cubicBezTo>
                      <a:pt x="170" y="35"/>
                      <a:pt x="170" y="35"/>
                      <a:pt x="170" y="35"/>
                    </a:cubicBezTo>
                    <a:cubicBezTo>
                      <a:pt x="163" y="50"/>
                      <a:pt x="163" y="50"/>
                      <a:pt x="163" y="50"/>
                    </a:cubicBezTo>
                    <a:lnTo>
                      <a:pt x="149" y="44"/>
                    </a:lnTo>
                    <a:close/>
                    <a:moveTo>
                      <a:pt x="182" y="67"/>
                    </a:moveTo>
                    <a:cubicBezTo>
                      <a:pt x="176" y="82"/>
                      <a:pt x="176" y="82"/>
                      <a:pt x="176" y="82"/>
                    </a:cubicBezTo>
                    <a:cubicBezTo>
                      <a:pt x="161" y="75"/>
                      <a:pt x="161" y="75"/>
                      <a:pt x="161" y="75"/>
                    </a:cubicBezTo>
                    <a:cubicBezTo>
                      <a:pt x="167" y="61"/>
                      <a:pt x="167" y="61"/>
                      <a:pt x="167" y="61"/>
                    </a:cubicBezTo>
                    <a:lnTo>
                      <a:pt x="182" y="67"/>
                    </a:lnTo>
                    <a:close/>
                    <a:moveTo>
                      <a:pt x="171" y="53"/>
                    </a:moveTo>
                    <a:cubicBezTo>
                      <a:pt x="177" y="39"/>
                      <a:pt x="177" y="39"/>
                      <a:pt x="177" y="39"/>
                    </a:cubicBezTo>
                    <a:cubicBezTo>
                      <a:pt x="192" y="45"/>
                      <a:pt x="192" y="45"/>
                      <a:pt x="192" y="45"/>
                    </a:cubicBezTo>
                    <a:cubicBezTo>
                      <a:pt x="185" y="60"/>
                      <a:pt x="185" y="60"/>
                      <a:pt x="185" y="60"/>
                    </a:cubicBezTo>
                    <a:lnTo>
                      <a:pt x="171" y="53"/>
                    </a:lnTo>
                    <a:close/>
                    <a:moveTo>
                      <a:pt x="204" y="77"/>
                    </a:moveTo>
                    <a:cubicBezTo>
                      <a:pt x="198" y="91"/>
                      <a:pt x="198" y="91"/>
                      <a:pt x="198" y="91"/>
                    </a:cubicBezTo>
                    <a:cubicBezTo>
                      <a:pt x="183" y="85"/>
                      <a:pt x="183" y="85"/>
                      <a:pt x="183" y="85"/>
                    </a:cubicBezTo>
                    <a:cubicBezTo>
                      <a:pt x="189" y="70"/>
                      <a:pt x="189" y="70"/>
                      <a:pt x="189" y="70"/>
                    </a:cubicBezTo>
                    <a:lnTo>
                      <a:pt x="204" y="77"/>
                    </a:lnTo>
                    <a:close/>
                    <a:moveTo>
                      <a:pt x="194" y="99"/>
                    </a:moveTo>
                    <a:cubicBezTo>
                      <a:pt x="188" y="113"/>
                      <a:pt x="188" y="113"/>
                      <a:pt x="188" y="113"/>
                    </a:cubicBezTo>
                    <a:cubicBezTo>
                      <a:pt x="173" y="107"/>
                      <a:pt x="173" y="107"/>
                      <a:pt x="173" y="107"/>
                    </a:cubicBezTo>
                    <a:cubicBezTo>
                      <a:pt x="180" y="92"/>
                      <a:pt x="180" y="92"/>
                      <a:pt x="180" y="92"/>
                    </a:cubicBezTo>
                    <a:lnTo>
                      <a:pt x="194" y="99"/>
                    </a:lnTo>
                    <a:close/>
                    <a:moveTo>
                      <a:pt x="185" y="120"/>
                    </a:moveTo>
                    <a:cubicBezTo>
                      <a:pt x="178" y="135"/>
                      <a:pt x="178" y="135"/>
                      <a:pt x="178" y="135"/>
                    </a:cubicBezTo>
                    <a:cubicBezTo>
                      <a:pt x="164" y="129"/>
                      <a:pt x="164" y="129"/>
                      <a:pt x="164" y="129"/>
                    </a:cubicBezTo>
                    <a:cubicBezTo>
                      <a:pt x="170" y="114"/>
                      <a:pt x="170" y="114"/>
                      <a:pt x="170" y="114"/>
                    </a:cubicBezTo>
                    <a:lnTo>
                      <a:pt x="185" y="120"/>
                    </a:lnTo>
                    <a:close/>
                    <a:moveTo>
                      <a:pt x="151" y="97"/>
                    </a:moveTo>
                    <a:cubicBezTo>
                      <a:pt x="158" y="82"/>
                      <a:pt x="158" y="82"/>
                      <a:pt x="158" y="82"/>
                    </a:cubicBezTo>
                    <a:cubicBezTo>
                      <a:pt x="172" y="89"/>
                      <a:pt x="172" y="89"/>
                      <a:pt x="172" y="89"/>
                    </a:cubicBezTo>
                    <a:cubicBezTo>
                      <a:pt x="166" y="104"/>
                      <a:pt x="166" y="104"/>
                      <a:pt x="166" y="104"/>
                    </a:cubicBezTo>
                    <a:lnTo>
                      <a:pt x="151" y="97"/>
                    </a:lnTo>
                    <a:close/>
                    <a:moveTo>
                      <a:pt x="163" y="111"/>
                    </a:moveTo>
                    <a:cubicBezTo>
                      <a:pt x="156" y="125"/>
                      <a:pt x="156" y="125"/>
                      <a:pt x="156" y="125"/>
                    </a:cubicBezTo>
                    <a:cubicBezTo>
                      <a:pt x="142" y="119"/>
                      <a:pt x="142" y="119"/>
                      <a:pt x="142" y="119"/>
                    </a:cubicBezTo>
                    <a:cubicBezTo>
                      <a:pt x="148" y="104"/>
                      <a:pt x="148" y="104"/>
                      <a:pt x="148" y="104"/>
                    </a:cubicBezTo>
                    <a:lnTo>
                      <a:pt x="163" y="111"/>
                    </a:lnTo>
                    <a:close/>
                    <a:moveTo>
                      <a:pt x="153" y="133"/>
                    </a:moveTo>
                    <a:cubicBezTo>
                      <a:pt x="147" y="147"/>
                      <a:pt x="147" y="147"/>
                      <a:pt x="147" y="147"/>
                    </a:cubicBezTo>
                    <a:cubicBezTo>
                      <a:pt x="132" y="141"/>
                      <a:pt x="132" y="141"/>
                      <a:pt x="132" y="141"/>
                    </a:cubicBezTo>
                    <a:cubicBezTo>
                      <a:pt x="139" y="126"/>
                      <a:pt x="139" y="126"/>
                      <a:pt x="139" y="126"/>
                    </a:cubicBezTo>
                    <a:lnTo>
                      <a:pt x="153" y="133"/>
                    </a:lnTo>
                    <a:close/>
                    <a:moveTo>
                      <a:pt x="120" y="109"/>
                    </a:moveTo>
                    <a:cubicBezTo>
                      <a:pt x="126" y="95"/>
                      <a:pt x="126" y="95"/>
                      <a:pt x="126" y="95"/>
                    </a:cubicBezTo>
                    <a:cubicBezTo>
                      <a:pt x="141" y="101"/>
                      <a:pt x="141" y="101"/>
                      <a:pt x="141" y="101"/>
                    </a:cubicBezTo>
                    <a:cubicBezTo>
                      <a:pt x="134" y="116"/>
                      <a:pt x="134" y="116"/>
                      <a:pt x="134" y="116"/>
                    </a:cubicBezTo>
                    <a:lnTo>
                      <a:pt x="120" y="109"/>
                    </a:lnTo>
                    <a:close/>
                    <a:moveTo>
                      <a:pt x="131" y="123"/>
                    </a:moveTo>
                    <a:cubicBezTo>
                      <a:pt x="125" y="138"/>
                      <a:pt x="125" y="138"/>
                      <a:pt x="125" y="138"/>
                    </a:cubicBezTo>
                    <a:cubicBezTo>
                      <a:pt x="110" y="131"/>
                      <a:pt x="110" y="131"/>
                      <a:pt x="110" y="131"/>
                    </a:cubicBezTo>
                    <a:cubicBezTo>
                      <a:pt x="117" y="117"/>
                      <a:pt x="117" y="117"/>
                      <a:pt x="117" y="117"/>
                    </a:cubicBezTo>
                    <a:lnTo>
                      <a:pt x="131" y="123"/>
                    </a:lnTo>
                    <a:close/>
                    <a:moveTo>
                      <a:pt x="102" y="102"/>
                    </a:moveTo>
                    <a:cubicBezTo>
                      <a:pt x="106" y="97"/>
                      <a:pt x="108" y="93"/>
                      <a:pt x="110" y="87"/>
                    </a:cubicBezTo>
                    <a:cubicBezTo>
                      <a:pt x="119" y="91"/>
                      <a:pt x="119" y="91"/>
                      <a:pt x="119" y="91"/>
                    </a:cubicBezTo>
                    <a:cubicBezTo>
                      <a:pt x="113" y="106"/>
                      <a:pt x="113" y="106"/>
                      <a:pt x="113" y="106"/>
                    </a:cubicBezTo>
                    <a:lnTo>
                      <a:pt x="102" y="102"/>
                    </a:lnTo>
                    <a:close/>
                    <a:moveTo>
                      <a:pt x="93" y="213"/>
                    </a:moveTo>
                    <a:cubicBezTo>
                      <a:pt x="97" y="201"/>
                      <a:pt x="99" y="184"/>
                      <a:pt x="96" y="163"/>
                    </a:cubicBezTo>
                    <a:cubicBezTo>
                      <a:pt x="101" y="167"/>
                      <a:pt x="107" y="171"/>
                      <a:pt x="113" y="173"/>
                    </a:cubicBezTo>
                    <a:cubicBezTo>
                      <a:pt x="119" y="176"/>
                      <a:pt x="125" y="178"/>
                      <a:pt x="131" y="178"/>
                    </a:cubicBezTo>
                    <a:cubicBezTo>
                      <a:pt x="114" y="191"/>
                      <a:pt x="103" y="204"/>
                      <a:pt x="96" y="214"/>
                    </a:cubicBezTo>
                    <a:lnTo>
                      <a:pt x="93" y="213"/>
                    </a:lnTo>
                    <a:close/>
                    <a:moveTo>
                      <a:pt x="85" y="117"/>
                    </a:moveTo>
                    <a:cubicBezTo>
                      <a:pt x="87" y="116"/>
                      <a:pt x="90" y="114"/>
                      <a:pt x="92" y="112"/>
                    </a:cubicBezTo>
                    <a:cubicBezTo>
                      <a:pt x="92" y="112"/>
                      <a:pt x="92" y="112"/>
                      <a:pt x="92" y="112"/>
                    </a:cubicBezTo>
                    <a:cubicBezTo>
                      <a:pt x="94" y="111"/>
                      <a:pt x="96" y="109"/>
                      <a:pt x="97" y="108"/>
                    </a:cubicBezTo>
                    <a:cubicBezTo>
                      <a:pt x="109" y="113"/>
                      <a:pt x="109" y="113"/>
                      <a:pt x="109" y="113"/>
                    </a:cubicBezTo>
                    <a:cubicBezTo>
                      <a:pt x="103" y="128"/>
                      <a:pt x="103" y="128"/>
                      <a:pt x="103" y="128"/>
                    </a:cubicBezTo>
                    <a:cubicBezTo>
                      <a:pt x="96" y="125"/>
                      <a:pt x="96" y="125"/>
                      <a:pt x="96" y="125"/>
                    </a:cubicBezTo>
                    <a:cubicBezTo>
                      <a:pt x="98" y="131"/>
                      <a:pt x="102" y="136"/>
                      <a:pt x="106" y="141"/>
                    </a:cubicBezTo>
                    <a:cubicBezTo>
                      <a:pt x="107" y="138"/>
                      <a:pt x="107" y="138"/>
                      <a:pt x="107" y="138"/>
                    </a:cubicBezTo>
                    <a:cubicBezTo>
                      <a:pt x="122" y="145"/>
                      <a:pt x="122" y="145"/>
                      <a:pt x="122" y="145"/>
                    </a:cubicBezTo>
                    <a:cubicBezTo>
                      <a:pt x="119" y="151"/>
                      <a:pt x="119" y="151"/>
                      <a:pt x="119" y="151"/>
                    </a:cubicBezTo>
                    <a:cubicBezTo>
                      <a:pt x="120" y="151"/>
                      <a:pt x="121" y="152"/>
                      <a:pt x="122" y="152"/>
                    </a:cubicBezTo>
                    <a:cubicBezTo>
                      <a:pt x="123" y="153"/>
                      <a:pt x="125" y="154"/>
                      <a:pt x="126" y="154"/>
                    </a:cubicBezTo>
                    <a:cubicBezTo>
                      <a:pt x="129" y="148"/>
                      <a:pt x="129" y="148"/>
                      <a:pt x="129" y="148"/>
                    </a:cubicBezTo>
                    <a:cubicBezTo>
                      <a:pt x="143" y="155"/>
                      <a:pt x="143" y="155"/>
                      <a:pt x="143" y="155"/>
                    </a:cubicBezTo>
                    <a:cubicBezTo>
                      <a:pt x="143" y="156"/>
                      <a:pt x="143" y="156"/>
                      <a:pt x="143" y="156"/>
                    </a:cubicBezTo>
                    <a:cubicBezTo>
                      <a:pt x="148" y="156"/>
                      <a:pt x="154" y="155"/>
                      <a:pt x="160" y="153"/>
                    </a:cubicBezTo>
                    <a:cubicBezTo>
                      <a:pt x="154" y="150"/>
                      <a:pt x="154" y="150"/>
                      <a:pt x="154" y="150"/>
                    </a:cubicBezTo>
                    <a:cubicBezTo>
                      <a:pt x="160" y="136"/>
                      <a:pt x="160" y="136"/>
                      <a:pt x="160" y="136"/>
                    </a:cubicBezTo>
                    <a:cubicBezTo>
                      <a:pt x="175" y="142"/>
                      <a:pt x="175" y="142"/>
                      <a:pt x="175" y="142"/>
                    </a:cubicBezTo>
                    <a:cubicBezTo>
                      <a:pt x="173" y="146"/>
                      <a:pt x="173" y="146"/>
                      <a:pt x="173" y="146"/>
                    </a:cubicBezTo>
                    <a:cubicBezTo>
                      <a:pt x="178" y="143"/>
                      <a:pt x="183" y="139"/>
                      <a:pt x="187" y="134"/>
                    </a:cubicBezTo>
                    <a:cubicBezTo>
                      <a:pt x="192" y="124"/>
                      <a:pt x="192" y="124"/>
                      <a:pt x="192" y="124"/>
                    </a:cubicBezTo>
                    <a:cubicBezTo>
                      <a:pt x="195" y="125"/>
                      <a:pt x="195" y="125"/>
                      <a:pt x="195" y="125"/>
                    </a:cubicBezTo>
                    <a:cubicBezTo>
                      <a:pt x="196" y="123"/>
                      <a:pt x="197" y="120"/>
                      <a:pt x="199" y="118"/>
                    </a:cubicBezTo>
                    <a:cubicBezTo>
                      <a:pt x="195" y="116"/>
                      <a:pt x="195" y="116"/>
                      <a:pt x="195" y="116"/>
                    </a:cubicBezTo>
                    <a:cubicBezTo>
                      <a:pt x="202" y="102"/>
                      <a:pt x="202" y="102"/>
                      <a:pt x="202" y="102"/>
                    </a:cubicBezTo>
                    <a:cubicBezTo>
                      <a:pt x="205" y="103"/>
                      <a:pt x="205" y="103"/>
                      <a:pt x="205" y="103"/>
                    </a:cubicBezTo>
                    <a:cubicBezTo>
                      <a:pt x="206" y="101"/>
                      <a:pt x="206" y="98"/>
                      <a:pt x="207" y="95"/>
                    </a:cubicBezTo>
                    <a:cubicBezTo>
                      <a:pt x="205" y="94"/>
                      <a:pt x="205" y="94"/>
                      <a:pt x="205" y="94"/>
                    </a:cubicBezTo>
                    <a:cubicBezTo>
                      <a:pt x="208" y="87"/>
                      <a:pt x="208" y="87"/>
                      <a:pt x="208" y="87"/>
                    </a:cubicBezTo>
                    <a:cubicBezTo>
                      <a:pt x="209" y="81"/>
                      <a:pt x="208" y="75"/>
                      <a:pt x="207" y="69"/>
                    </a:cubicBezTo>
                    <a:cubicBezTo>
                      <a:pt x="207" y="69"/>
                      <a:pt x="207" y="69"/>
                      <a:pt x="207" y="69"/>
                    </a:cubicBezTo>
                    <a:cubicBezTo>
                      <a:pt x="193" y="63"/>
                      <a:pt x="193" y="63"/>
                      <a:pt x="193" y="63"/>
                    </a:cubicBezTo>
                    <a:cubicBezTo>
                      <a:pt x="199" y="48"/>
                      <a:pt x="199" y="48"/>
                      <a:pt x="199" y="48"/>
                    </a:cubicBezTo>
                    <a:cubicBezTo>
                      <a:pt x="201" y="49"/>
                      <a:pt x="201" y="49"/>
                      <a:pt x="201" y="49"/>
                    </a:cubicBezTo>
                    <a:cubicBezTo>
                      <a:pt x="198" y="44"/>
                      <a:pt x="195" y="40"/>
                      <a:pt x="192" y="36"/>
                    </a:cubicBezTo>
                    <a:cubicBezTo>
                      <a:pt x="180" y="31"/>
                      <a:pt x="180" y="31"/>
                      <a:pt x="180" y="31"/>
                    </a:cubicBezTo>
                    <a:cubicBezTo>
                      <a:pt x="181" y="29"/>
                      <a:pt x="181" y="29"/>
                      <a:pt x="181" y="29"/>
                    </a:cubicBezTo>
                    <a:cubicBezTo>
                      <a:pt x="180" y="28"/>
                      <a:pt x="179" y="27"/>
                      <a:pt x="177" y="27"/>
                    </a:cubicBezTo>
                    <a:cubicBezTo>
                      <a:pt x="176" y="26"/>
                      <a:pt x="175" y="26"/>
                      <a:pt x="174" y="25"/>
                    </a:cubicBezTo>
                    <a:cubicBezTo>
                      <a:pt x="173" y="28"/>
                      <a:pt x="173" y="28"/>
                      <a:pt x="173" y="28"/>
                    </a:cubicBezTo>
                    <a:cubicBezTo>
                      <a:pt x="161" y="23"/>
                      <a:pt x="161" y="23"/>
                      <a:pt x="161" y="23"/>
                    </a:cubicBezTo>
                    <a:cubicBezTo>
                      <a:pt x="160" y="23"/>
                      <a:pt x="159" y="23"/>
                      <a:pt x="158" y="23"/>
                    </a:cubicBezTo>
                    <a:cubicBezTo>
                      <a:pt x="154" y="23"/>
                      <a:pt x="149" y="23"/>
                      <a:pt x="145" y="24"/>
                    </a:cubicBezTo>
                    <a:cubicBezTo>
                      <a:pt x="148" y="26"/>
                      <a:pt x="148" y="26"/>
                      <a:pt x="148" y="26"/>
                    </a:cubicBezTo>
                    <a:cubicBezTo>
                      <a:pt x="142" y="40"/>
                      <a:pt x="142" y="40"/>
                      <a:pt x="142" y="40"/>
                    </a:cubicBezTo>
                    <a:cubicBezTo>
                      <a:pt x="127" y="34"/>
                      <a:pt x="127" y="34"/>
                      <a:pt x="127" y="34"/>
                    </a:cubicBezTo>
                    <a:cubicBezTo>
                      <a:pt x="128" y="31"/>
                      <a:pt x="128" y="31"/>
                      <a:pt x="128" y="31"/>
                    </a:cubicBezTo>
                    <a:cubicBezTo>
                      <a:pt x="123" y="34"/>
                      <a:pt x="119" y="38"/>
                      <a:pt x="115" y="42"/>
                    </a:cubicBezTo>
                    <a:cubicBezTo>
                      <a:pt x="111" y="51"/>
                      <a:pt x="111" y="51"/>
                      <a:pt x="111" y="51"/>
                    </a:cubicBezTo>
                    <a:cubicBezTo>
                      <a:pt x="110" y="47"/>
                      <a:pt x="108" y="43"/>
                      <a:pt x="106" y="40"/>
                    </a:cubicBezTo>
                    <a:cubicBezTo>
                      <a:pt x="120" y="24"/>
                      <a:pt x="139" y="15"/>
                      <a:pt x="158" y="15"/>
                    </a:cubicBezTo>
                    <a:cubicBezTo>
                      <a:pt x="166" y="15"/>
                      <a:pt x="173" y="16"/>
                      <a:pt x="180" y="19"/>
                    </a:cubicBezTo>
                    <a:cubicBezTo>
                      <a:pt x="213" y="34"/>
                      <a:pt x="226" y="77"/>
                      <a:pt x="209" y="116"/>
                    </a:cubicBezTo>
                    <a:cubicBezTo>
                      <a:pt x="200" y="135"/>
                      <a:pt x="185" y="150"/>
                      <a:pt x="168" y="158"/>
                    </a:cubicBezTo>
                    <a:cubicBezTo>
                      <a:pt x="168" y="158"/>
                      <a:pt x="166" y="159"/>
                      <a:pt x="166" y="159"/>
                    </a:cubicBezTo>
                    <a:cubicBezTo>
                      <a:pt x="158" y="163"/>
                      <a:pt x="149" y="164"/>
                      <a:pt x="141" y="164"/>
                    </a:cubicBezTo>
                    <a:cubicBezTo>
                      <a:pt x="133" y="164"/>
                      <a:pt x="126" y="163"/>
                      <a:pt x="119" y="160"/>
                    </a:cubicBezTo>
                    <a:cubicBezTo>
                      <a:pt x="103" y="153"/>
                      <a:pt x="91" y="139"/>
                      <a:pt x="86" y="121"/>
                    </a:cubicBezTo>
                    <a:cubicBezTo>
                      <a:pt x="86" y="120"/>
                      <a:pt x="85" y="119"/>
                      <a:pt x="85" y="117"/>
                    </a:cubicBezTo>
                    <a:close/>
                    <a:moveTo>
                      <a:pt x="45" y="93"/>
                    </a:moveTo>
                    <a:cubicBezTo>
                      <a:pt x="43" y="74"/>
                      <a:pt x="58" y="65"/>
                      <a:pt x="75" y="58"/>
                    </a:cubicBezTo>
                    <a:cubicBezTo>
                      <a:pt x="88" y="52"/>
                      <a:pt x="91" y="44"/>
                      <a:pt x="92" y="39"/>
                    </a:cubicBezTo>
                    <a:cubicBezTo>
                      <a:pt x="98" y="47"/>
                      <a:pt x="102" y="57"/>
                      <a:pt x="102" y="68"/>
                    </a:cubicBezTo>
                    <a:cubicBezTo>
                      <a:pt x="102" y="92"/>
                      <a:pt x="84" y="111"/>
                      <a:pt x="61" y="113"/>
                    </a:cubicBezTo>
                    <a:cubicBezTo>
                      <a:pt x="59" y="113"/>
                      <a:pt x="58" y="112"/>
                      <a:pt x="57" y="111"/>
                    </a:cubicBezTo>
                    <a:cubicBezTo>
                      <a:pt x="51" y="107"/>
                      <a:pt x="46" y="100"/>
                      <a:pt x="45" y="93"/>
                    </a:cubicBezTo>
                    <a:close/>
                    <a:moveTo>
                      <a:pt x="11" y="68"/>
                    </a:moveTo>
                    <a:cubicBezTo>
                      <a:pt x="11" y="43"/>
                      <a:pt x="32" y="23"/>
                      <a:pt x="57" y="23"/>
                    </a:cubicBezTo>
                    <a:cubicBezTo>
                      <a:pt x="66" y="23"/>
                      <a:pt x="75" y="26"/>
                      <a:pt x="82" y="31"/>
                    </a:cubicBezTo>
                    <a:cubicBezTo>
                      <a:pt x="84" y="33"/>
                      <a:pt x="84" y="35"/>
                      <a:pt x="84" y="37"/>
                    </a:cubicBezTo>
                    <a:cubicBezTo>
                      <a:pt x="84" y="43"/>
                      <a:pt x="79" y="47"/>
                      <a:pt x="72" y="50"/>
                    </a:cubicBezTo>
                    <a:cubicBezTo>
                      <a:pt x="58" y="57"/>
                      <a:pt x="34" y="67"/>
                      <a:pt x="37" y="94"/>
                    </a:cubicBezTo>
                    <a:cubicBezTo>
                      <a:pt x="38" y="101"/>
                      <a:pt x="42" y="107"/>
                      <a:pt x="46" y="112"/>
                    </a:cubicBezTo>
                    <a:cubicBezTo>
                      <a:pt x="26" y="108"/>
                      <a:pt x="11" y="90"/>
                      <a:pt x="11" y="68"/>
                    </a:cubicBezTo>
                    <a:close/>
                  </a:path>
                </a:pathLst>
              </a:custGeom>
              <a:solidFill>
                <a:schemeClr val="bg1"/>
              </a:solidFill>
              <a:ln>
                <a:noFill/>
              </a:ln>
            </p:spPr>
          </p:sp>
          <p:sp>
            <p:nvSpPr>
              <p:cNvPr id="56" name="任意多边形 56"/>
              <p:cNvSpPr/>
              <p:nvPr/>
            </p:nvSpPr>
            <p:spPr>
              <a:xfrm flipH="1">
                <a:off x="8623" y="7206"/>
                <a:ext cx="679" cy="545"/>
              </a:xfrm>
              <a:custGeom>
                <a:avLst/>
                <a:gdLst/>
                <a:ahLst/>
                <a:cxnLst>
                  <a:cxn ang="0">
                    <a:pos x="276207" y="0"/>
                  </a:cxn>
                  <a:cxn ang="0">
                    <a:pos x="0" y="221615"/>
                  </a:cxn>
                  <a:cxn ang="0">
                    <a:pos x="63297" y="305676"/>
                  </a:cxn>
                  <a:cxn ang="0">
                    <a:pos x="161121" y="294213"/>
                  </a:cxn>
                  <a:cxn ang="0">
                    <a:pos x="214828" y="315228"/>
                  </a:cxn>
                  <a:cxn ang="0">
                    <a:pos x="276207" y="443230"/>
                  </a:cxn>
                  <a:cxn ang="0">
                    <a:pos x="552414" y="221615"/>
                  </a:cxn>
                  <a:cxn ang="0">
                    <a:pos x="276207" y="0"/>
                  </a:cxn>
                  <a:cxn ang="0">
                    <a:pos x="115086" y="198689"/>
                  </a:cxn>
                  <a:cxn ang="0">
                    <a:pos x="76724" y="160480"/>
                  </a:cxn>
                  <a:cxn ang="0">
                    <a:pos x="115086" y="122270"/>
                  </a:cxn>
                  <a:cxn ang="0">
                    <a:pos x="153448" y="160480"/>
                  </a:cxn>
                  <a:cxn ang="0">
                    <a:pos x="115086" y="198689"/>
                  </a:cxn>
                  <a:cxn ang="0">
                    <a:pos x="222500" y="122270"/>
                  </a:cxn>
                  <a:cxn ang="0">
                    <a:pos x="184138" y="84061"/>
                  </a:cxn>
                  <a:cxn ang="0">
                    <a:pos x="222500" y="45851"/>
                  </a:cxn>
                  <a:cxn ang="0">
                    <a:pos x="260862" y="84061"/>
                  </a:cxn>
                  <a:cxn ang="0">
                    <a:pos x="222500" y="122270"/>
                  </a:cxn>
                  <a:cxn ang="0">
                    <a:pos x="314569" y="412662"/>
                  </a:cxn>
                  <a:cxn ang="0">
                    <a:pos x="260862" y="374453"/>
                  </a:cxn>
                  <a:cxn ang="0">
                    <a:pos x="314569" y="336243"/>
                  </a:cxn>
                  <a:cxn ang="0">
                    <a:pos x="368276" y="374453"/>
                  </a:cxn>
                  <a:cxn ang="0">
                    <a:pos x="314569" y="412662"/>
                  </a:cxn>
                  <a:cxn ang="0">
                    <a:pos x="329914" y="122270"/>
                  </a:cxn>
                  <a:cxn ang="0">
                    <a:pos x="291552" y="84061"/>
                  </a:cxn>
                  <a:cxn ang="0">
                    <a:pos x="329914" y="45851"/>
                  </a:cxn>
                  <a:cxn ang="0">
                    <a:pos x="368276" y="84061"/>
                  </a:cxn>
                  <a:cxn ang="0">
                    <a:pos x="329914" y="122270"/>
                  </a:cxn>
                  <a:cxn ang="0">
                    <a:pos x="398966" y="145196"/>
                  </a:cxn>
                  <a:cxn ang="0">
                    <a:pos x="437328" y="106987"/>
                  </a:cxn>
                  <a:cxn ang="0">
                    <a:pos x="475690" y="145196"/>
                  </a:cxn>
                  <a:cxn ang="0">
                    <a:pos x="437328" y="183406"/>
                  </a:cxn>
                  <a:cxn ang="0">
                    <a:pos x="398966" y="145196"/>
                  </a:cxn>
                  <a:cxn ang="0">
                    <a:pos x="506380" y="252183"/>
                  </a:cxn>
                  <a:cxn ang="0">
                    <a:pos x="468017" y="290392"/>
                  </a:cxn>
                  <a:cxn ang="0">
                    <a:pos x="429655" y="252183"/>
                  </a:cxn>
                  <a:cxn ang="0">
                    <a:pos x="468017" y="213973"/>
                  </a:cxn>
                  <a:cxn ang="0">
                    <a:pos x="506380" y="252183"/>
                  </a:cxn>
                </a:cxnLst>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chemeClr val="bg1"/>
              </a:solidFill>
              <a:ln>
                <a:noFill/>
              </a:ln>
            </p:spPr>
          </p:sp>
          <p:sp>
            <p:nvSpPr>
              <p:cNvPr id="47" name="任意多边形 47"/>
              <p:cNvSpPr/>
              <p:nvPr/>
            </p:nvSpPr>
            <p:spPr>
              <a:xfrm>
                <a:off x="7842" y="5704"/>
                <a:ext cx="589" cy="589"/>
              </a:xfrm>
              <a:custGeom>
                <a:avLst/>
                <a:gdLst>
                  <a:gd name="G0" fmla="val 0"/>
                </a:gdLst>
                <a:ahLst/>
                <a:cxnLst>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 ang="0">
                    <a:pos x="G0" y="G0"/>
                  </a:cxn>
                </a:cxnLst>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w="15875">
                <a:noFill/>
              </a:ln>
            </p:spPr>
          </p:sp>
          <p:grpSp>
            <p:nvGrpSpPr>
              <p:cNvPr id="13" name="组合 12"/>
              <p:cNvGrpSpPr/>
              <p:nvPr/>
            </p:nvGrpSpPr>
            <p:grpSpPr>
              <a:xfrm rot="5400000">
                <a:off x="9619" y="4138"/>
                <a:ext cx="500" cy="423"/>
                <a:chOff x="9519" y="2703"/>
                <a:chExt cx="376" cy="318"/>
              </a:xfrm>
            </p:grpSpPr>
            <p:sp>
              <p:nvSpPr>
                <p:cNvPr id="10" name="流程图: 终止 9"/>
                <p:cNvSpPr/>
                <p:nvPr/>
              </p:nvSpPr>
              <p:spPr>
                <a:xfrm>
                  <a:off x="9519" y="2703"/>
                  <a:ext cx="377" cy="220"/>
                </a:xfrm>
                <a:prstGeom prst="flowChartTerminator">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终止 10"/>
                <p:cNvSpPr/>
                <p:nvPr/>
              </p:nvSpPr>
              <p:spPr>
                <a:xfrm rot="16200000">
                  <a:off x="9597" y="2847"/>
                  <a:ext cx="221" cy="129"/>
                </a:xfrm>
                <a:prstGeom prst="flowChartTerminator">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 name="组合 13"/>
              <p:cNvGrpSpPr/>
              <p:nvPr/>
            </p:nvGrpSpPr>
            <p:grpSpPr>
              <a:xfrm rot="9060000">
                <a:off x="10987" y="5117"/>
                <a:ext cx="500" cy="423"/>
                <a:chOff x="9519" y="2703"/>
                <a:chExt cx="376" cy="318"/>
              </a:xfrm>
              <a:solidFill>
                <a:srgbClr val="E5CA90"/>
              </a:solidFill>
            </p:grpSpPr>
            <p:sp>
              <p:nvSpPr>
                <p:cNvPr id="15" name="流程图: 终止 14"/>
                <p:cNvSpPr/>
                <p:nvPr/>
              </p:nvSpPr>
              <p:spPr>
                <a:xfrm>
                  <a:off x="9519" y="2703"/>
                  <a:ext cx="377" cy="220"/>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终止 15"/>
                <p:cNvSpPr/>
                <p:nvPr/>
              </p:nvSpPr>
              <p:spPr>
                <a:xfrm rot="16200000">
                  <a:off x="9597" y="2847"/>
                  <a:ext cx="221" cy="129"/>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7" name="组合 16"/>
              <p:cNvGrpSpPr/>
              <p:nvPr/>
            </p:nvGrpSpPr>
            <p:grpSpPr>
              <a:xfrm rot="13080000">
                <a:off x="10833" y="6724"/>
                <a:ext cx="500" cy="423"/>
                <a:chOff x="9519" y="2703"/>
                <a:chExt cx="376" cy="318"/>
              </a:xfrm>
            </p:grpSpPr>
            <p:sp>
              <p:nvSpPr>
                <p:cNvPr id="18" name="流程图: 终止 17"/>
                <p:cNvSpPr/>
                <p:nvPr/>
              </p:nvSpPr>
              <p:spPr>
                <a:xfrm>
                  <a:off x="9519" y="2703"/>
                  <a:ext cx="377" cy="220"/>
                </a:xfrm>
                <a:prstGeom prst="flowChartTerminator">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流程图: 终止 18"/>
                <p:cNvSpPr/>
                <p:nvPr/>
              </p:nvSpPr>
              <p:spPr>
                <a:xfrm rot="16200000">
                  <a:off x="9597" y="2847"/>
                  <a:ext cx="221" cy="129"/>
                </a:xfrm>
                <a:prstGeom prst="flowChartTerminator">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0" name="组合 19"/>
              <p:cNvGrpSpPr/>
              <p:nvPr/>
            </p:nvGrpSpPr>
            <p:grpSpPr>
              <a:xfrm rot="16200000">
                <a:off x="9406" y="7427"/>
                <a:ext cx="500" cy="423"/>
                <a:chOff x="9519" y="2703"/>
                <a:chExt cx="376" cy="318"/>
              </a:xfrm>
              <a:solidFill>
                <a:srgbClr val="E5CA90"/>
              </a:solidFill>
            </p:grpSpPr>
            <p:sp>
              <p:nvSpPr>
                <p:cNvPr id="21" name="流程图: 终止 20"/>
                <p:cNvSpPr/>
                <p:nvPr/>
              </p:nvSpPr>
              <p:spPr>
                <a:xfrm>
                  <a:off x="9519" y="2703"/>
                  <a:ext cx="377" cy="220"/>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流程图: 终止 21"/>
                <p:cNvSpPr/>
                <p:nvPr/>
              </p:nvSpPr>
              <p:spPr>
                <a:xfrm rot="16200000">
                  <a:off x="9597" y="2847"/>
                  <a:ext cx="221" cy="129"/>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3" name="组合 22"/>
              <p:cNvGrpSpPr/>
              <p:nvPr/>
            </p:nvGrpSpPr>
            <p:grpSpPr>
              <a:xfrm rot="19560000">
                <a:off x="8086" y="6552"/>
                <a:ext cx="500" cy="423"/>
                <a:chOff x="9519" y="2703"/>
                <a:chExt cx="376" cy="318"/>
              </a:xfrm>
            </p:grpSpPr>
            <p:sp>
              <p:nvSpPr>
                <p:cNvPr id="24" name="流程图: 终止 23"/>
                <p:cNvSpPr/>
                <p:nvPr/>
              </p:nvSpPr>
              <p:spPr>
                <a:xfrm>
                  <a:off x="9519" y="2703"/>
                  <a:ext cx="377" cy="220"/>
                </a:xfrm>
                <a:prstGeom prst="flowChartTerminator">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流程图: 终止 24"/>
                <p:cNvSpPr/>
                <p:nvPr/>
              </p:nvSpPr>
              <p:spPr>
                <a:xfrm rot="16200000">
                  <a:off x="9597" y="2847"/>
                  <a:ext cx="221" cy="129"/>
                </a:xfrm>
                <a:prstGeom prst="flowChartTerminator">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6" name="组合 25"/>
              <p:cNvGrpSpPr/>
              <p:nvPr/>
            </p:nvGrpSpPr>
            <p:grpSpPr>
              <a:xfrm rot="2100000">
                <a:off x="8141" y="4922"/>
                <a:ext cx="500" cy="423"/>
                <a:chOff x="9519" y="2703"/>
                <a:chExt cx="376" cy="318"/>
              </a:xfrm>
              <a:solidFill>
                <a:srgbClr val="E5CA90"/>
              </a:solidFill>
            </p:grpSpPr>
            <p:sp>
              <p:nvSpPr>
                <p:cNvPr id="27" name="流程图: 终止 26"/>
                <p:cNvSpPr/>
                <p:nvPr/>
              </p:nvSpPr>
              <p:spPr>
                <a:xfrm>
                  <a:off x="9519" y="2703"/>
                  <a:ext cx="377" cy="220"/>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终止 27"/>
                <p:cNvSpPr/>
                <p:nvPr/>
              </p:nvSpPr>
              <p:spPr>
                <a:xfrm rot="16200000">
                  <a:off x="9597" y="2847"/>
                  <a:ext cx="221" cy="129"/>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sp>
        <p:nvSpPr>
          <p:cNvPr id="32" name="矩形 31"/>
          <p:cNvSpPr/>
          <p:nvPr/>
        </p:nvSpPr>
        <p:spPr>
          <a:xfrm>
            <a:off x="1137920" y="1920240"/>
            <a:ext cx="2879725" cy="1489075"/>
          </a:xfrm>
          <a:prstGeom prst="rect">
            <a:avLst/>
          </a:prstGeom>
        </p:spPr>
        <p:txBody>
          <a:bodyPr vert="horz" wrap="square">
            <a:spAutoFit/>
          </a:bodyPr>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33" name="矩形 32"/>
          <p:cNvSpPr/>
          <p:nvPr/>
        </p:nvSpPr>
        <p:spPr>
          <a:xfrm>
            <a:off x="1137920" y="4070985"/>
            <a:ext cx="2879725" cy="1489075"/>
          </a:xfrm>
          <a:prstGeom prst="rect">
            <a:avLst/>
          </a:prstGeom>
        </p:spPr>
        <p:txBody>
          <a:bodyPr vert="horz" wrap="square">
            <a:spAutoFit/>
          </a:bodyPr>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34" name="矩形 33"/>
          <p:cNvSpPr/>
          <p:nvPr/>
        </p:nvSpPr>
        <p:spPr>
          <a:xfrm>
            <a:off x="8588375" y="1920240"/>
            <a:ext cx="2879725" cy="1489075"/>
          </a:xfrm>
          <a:prstGeom prst="rect">
            <a:avLst/>
          </a:prstGeom>
        </p:spPr>
        <p:txBody>
          <a:bodyPr vert="horz" wrap="square">
            <a:spAutoFit/>
          </a:bodyPr>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35" name="矩形 34"/>
          <p:cNvSpPr/>
          <p:nvPr/>
        </p:nvSpPr>
        <p:spPr>
          <a:xfrm>
            <a:off x="8588375" y="4070985"/>
            <a:ext cx="2879725" cy="1489075"/>
          </a:xfrm>
          <a:prstGeom prst="rect">
            <a:avLst/>
          </a:prstGeom>
        </p:spPr>
        <p:txBody>
          <a:bodyPr vert="horz" wrap="square">
            <a:spAutoFit/>
          </a:bodyPr>
          <a:p>
            <a:pPr>
              <a:lnSpc>
                <a:spcPct val="130000"/>
              </a:lnSpc>
            </a:pPr>
            <a:r>
              <a:rPr lang="zh-CN" altLang="en-US" sz="1400" dirty="0">
                <a:solidFill>
                  <a:schemeClr val="bg1">
                    <a:lumMod val="50000"/>
                  </a:schemeClr>
                </a:solidFill>
                <a:latin typeface="+mn-ea"/>
              </a:rPr>
              <a:t>输入您的内容输入您的内容输入您的内容输入您的内容输入您的内容输入您的内容输入您的内容输入您的内容输入您的内容。</a:t>
            </a:r>
            <a:endParaRPr lang="zh-CN" altLang="en-US" sz="1400" dirty="0">
              <a:solidFill>
                <a:schemeClr val="bg1">
                  <a:lumMod val="50000"/>
                </a:schemeClr>
              </a:solidFill>
              <a:latin typeface="+mn-ea"/>
            </a:endParaRPr>
          </a:p>
          <a:p>
            <a:pPr>
              <a:lnSpc>
                <a:spcPct val="130000"/>
              </a:lnSpc>
            </a:pPr>
            <a:endParaRPr lang="zh-CN" altLang="en-US" sz="1400" dirty="0">
              <a:solidFill>
                <a:schemeClr val="bg1">
                  <a:lumMod val="50000"/>
                </a:schemeClr>
              </a:solidFill>
              <a:latin typeface="+mn-ea"/>
            </a:endParaRPr>
          </a:p>
        </p:txBody>
      </p:sp>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兴趣爱好</a:t>
            </a:r>
            <a:endParaRPr lang="zh-CN" altLang="en-US" sz="2400" b="1" dirty="0">
              <a:solidFill>
                <a:srgbClr val="52729B"/>
              </a:solidFill>
              <a:latin typeface="+mj-ea"/>
              <a:ea typeface="+mj-ea"/>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工作历程</a:t>
            </a:r>
            <a:endParaRPr lang="zh-CN" altLang="en-US" sz="2400" b="1" dirty="0">
              <a:solidFill>
                <a:srgbClr val="52729B"/>
              </a:solidFill>
              <a:latin typeface="+mj-ea"/>
              <a:ea typeface="+mj-ea"/>
            </a:endParaRPr>
          </a:p>
        </p:txBody>
      </p:sp>
      <p:grpSp>
        <p:nvGrpSpPr>
          <p:cNvPr id="21" name="组合 20"/>
          <p:cNvGrpSpPr/>
          <p:nvPr/>
        </p:nvGrpSpPr>
        <p:grpSpPr>
          <a:xfrm>
            <a:off x="796290" y="1295400"/>
            <a:ext cx="10493375" cy="4083685"/>
            <a:chOff x="1219" y="2801"/>
            <a:chExt cx="15254" cy="6431"/>
          </a:xfrm>
        </p:grpSpPr>
        <p:grpSp>
          <p:nvGrpSpPr>
            <p:cNvPr id="18" name="组合 17"/>
            <p:cNvGrpSpPr/>
            <p:nvPr/>
          </p:nvGrpSpPr>
          <p:grpSpPr>
            <a:xfrm>
              <a:off x="1219" y="3077"/>
              <a:ext cx="15254" cy="5864"/>
              <a:chOff x="1219" y="3077"/>
              <a:chExt cx="15254" cy="5864"/>
            </a:xfrm>
          </p:grpSpPr>
          <p:cxnSp>
            <p:nvCxnSpPr>
              <p:cNvPr id="10" name="直接连接符 9"/>
              <p:cNvCxnSpPr/>
              <p:nvPr/>
            </p:nvCxnSpPr>
            <p:spPr>
              <a:xfrm>
                <a:off x="8863" y="7147"/>
                <a:ext cx="0" cy="1022"/>
              </a:xfrm>
              <a:prstGeom prst="line">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675" y="6513"/>
                <a:ext cx="0" cy="1022"/>
              </a:xfrm>
              <a:prstGeom prst="line">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580" y="4008"/>
                <a:ext cx="0" cy="3527"/>
              </a:xfrm>
              <a:prstGeom prst="line">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219" y="3077"/>
                <a:ext cx="15254" cy="5865"/>
                <a:chOff x="1219" y="3077"/>
                <a:chExt cx="10983" cy="5865"/>
              </a:xfrm>
            </p:grpSpPr>
            <p:sp>
              <p:nvSpPr>
                <p:cNvPr id="8" name="弧形 7"/>
                <p:cNvSpPr/>
                <p:nvPr/>
              </p:nvSpPr>
              <p:spPr>
                <a:xfrm>
                  <a:off x="4480" y="5943"/>
                  <a:ext cx="2253" cy="2253"/>
                </a:xfrm>
                <a:prstGeom prst="arc">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思源黑体 CN Bold" panose="020B0800000000000000" charset="-122"/>
                    <a:ea typeface="思源黑体 CN Bold" panose="020B0800000000000000" charset="-122"/>
                  </a:endParaRPr>
                </a:p>
              </p:txBody>
            </p:sp>
            <p:cxnSp>
              <p:nvCxnSpPr>
                <p:cNvPr id="2" name="直接连接符 1"/>
                <p:cNvCxnSpPr/>
                <p:nvPr/>
              </p:nvCxnSpPr>
              <p:spPr>
                <a:xfrm flipH="1">
                  <a:off x="1219" y="5923"/>
                  <a:ext cx="4266" cy="0"/>
                </a:xfrm>
                <a:prstGeom prst="line">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cxnSp>
            <p:sp>
              <p:nvSpPr>
                <p:cNvPr id="11" name="弧形 10"/>
                <p:cNvSpPr/>
                <p:nvPr/>
              </p:nvSpPr>
              <p:spPr>
                <a:xfrm rot="10800000">
                  <a:off x="6723" y="7578"/>
                  <a:ext cx="1365" cy="1364"/>
                </a:xfrm>
                <a:prstGeom prst="arc">
                  <a:avLst>
                    <a:gd name="adj1" fmla="val 10748998"/>
                    <a:gd name="adj2" fmla="val 0"/>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思源黑体 CN Bold" panose="020B0800000000000000" charset="-122"/>
                    <a:ea typeface="思源黑体 CN Bold" panose="020B0800000000000000" charset="-122"/>
                  </a:endParaRPr>
                </a:p>
              </p:txBody>
            </p:sp>
            <p:cxnSp>
              <p:nvCxnSpPr>
                <p:cNvPr id="12" name="直接连接符 11"/>
                <p:cNvCxnSpPr/>
                <p:nvPr/>
              </p:nvCxnSpPr>
              <p:spPr>
                <a:xfrm>
                  <a:off x="8087" y="5261"/>
                  <a:ext cx="0" cy="2912"/>
                </a:xfrm>
                <a:prstGeom prst="line">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cxnSp>
            <p:sp>
              <p:nvSpPr>
                <p:cNvPr id="13" name="弧形 12"/>
                <p:cNvSpPr/>
                <p:nvPr/>
              </p:nvSpPr>
              <p:spPr>
                <a:xfrm>
                  <a:off x="8102" y="4502"/>
                  <a:ext cx="1365" cy="1364"/>
                </a:xfrm>
                <a:prstGeom prst="arc">
                  <a:avLst>
                    <a:gd name="adj1" fmla="val 10748998"/>
                    <a:gd name="adj2" fmla="val 0"/>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思源黑体 CN Bold" panose="020B0800000000000000" charset="-122"/>
                    <a:ea typeface="思源黑体 CN Bold" panose="020B0800000000000000" charset="-122"/>
                  </a:endParaRPr>
                </a:p>
              </p:txBody>
            </p:sp>
            <p:cxnSp>
              <p:nvCxnSpPr>
                <p:cNvPr id="14" name="直接连接符 13"/>
                <p:cNvCxnSpPr/>
                <p:nvPr/>
              </p:nvCxnSpPr>
              <p:spPr>
                <a:xfrm>
                  <a:off x="9467" y="5261"/>
                  <a:ext cx="0" cy="1022"/>
                </a:xfrm>
                <a:prstGeom prst="line">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cxnSp>
            <p:sp>
              <p:nvSpPr>
                <p:cNvPr id="16" name="弧形 15"/>
                <p:cNvSpPr/>
                <p:nvPr/>
              </p:nvSpPr>
              <p:spPr>
                <a:xfrm flipV="1">
                  <a:off x="9474" y="6805"/>
                  <a:ext cx="1365" cy="1364"/>
                </a:xfrm>
                <a:prstGeom prst="arc">
                  <a:avLst>
                    <a:gd name="adj1" fmla="val 10748998"/>
                    <a:gd name="adj2" fmla="val 0"/>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思源黑体 CN Bold" panose="020B0800000000000000" charset="-122"/>
                    <a:ea typeface="思源黑体 CN Bold" panose="020B0800000000000000" charset="-122"/>
                  </a:endParaRPr>
                </a:p>
              </p:txBody>
            </p:sp>
            <p:sp>
              <p:nvSpPr>
                <p:cNvPr id="20" name="弧形 19"/>
                <p:cNvSpPr/>
                <p:nvPr/>
              </p:nvSpPr>
              <p:spPr>
                <a:xfrm>
                  <a:off x="10838" y="3077"/>
                  <a:ext cx="1365" cy="1364"/>
                </a:xfrm>
                <a:prstGeom prst="arc">
                  <a:avLst>
                    <a:gd name="adj1" fmla="val 10748998"/>
                    <a:gd name="adj2" fmla="val 16220626"/>
                  </a:avLst>
                </a:prstGeom>
                <a:ln>
                  <a:solidFill>
                    <a:srgbClr val="3669AB"/>
                  </a:solidFill>
                  <a:prstDash val="dash"/>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思源黑体 CN Bold" panose="020B0800000000000000" charset="-122"/>
                    <a:ea typeface="思源黑体 CN Bold" panose="020B0800000000000000" charset="-122"/>
                  </a:endParaRPr>
                </a:p>
              </p:txBody>
            </p:sp>
          </p:grpSp>
        </p:grpSp>
        <p:sp>
          <p:nvSpPr>
            <p:cNvPr id="7" name="椭圆 6"/>
            <p:cNvSpPr/>
            <p:nvPr/>
          </p:nvSpPr>
          <p:spPr>
            <a:xfrm flipV="1">
              <a:off x="11471" y="4209"/>
              <a:ext cx="511" cy="513"/>
            </a:xfrm>
            <a:prstGeom prst="ellipse">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Bold" panose="020B0800000000000000" charset="-122"/>
                <a:ea typeface="思源黑体 CN Bold" panose="020B0800000000000000" charset="-122"/>
              </a:endParaRPr>
            </a:p>
          </p:txBody>
        </p:sp>
        <p:sp>
          <p:nvSpPr>
            <p:cNvPr id="28" name="椭圆 27"/>
            <p:cNvSpPr/>
            <p:nvPr/>
          </p:nvSpPr>
          <p:spPr>
            <a:xfrm flipV="1">
              <a:off x="9607" y="8720"/>
              <a:ext cx="511" cy="513"/>
            </a:xfrm>
            <a:prstGeom prst="ellipse">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Bold" panose="020B0800000000000000" charset="-122"/>
                <a:ea typeface="思源黑体 CN Bold" panose="020B0800000000000000" charset="-122"/>
              </a:endParaRPr>
            </a:p>
          </p:txBody>
        </p:sp>
        <p:sp>
          <p:nvSpPr>
            <p:cNvPr id="29" name="椭圆 28"/>
            <p:cNvSpPr/>
            <p:nvPr/>
          </p:nvSpPr>
          <p:spPr>
            <a:xfrm flipV="1">
              <a:off x="13544" y="7877"/>
              <a:ext cx="511" cy="513"/>
            </a:xfrm>
            <a:prstGeom prst="ellipse">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Bold" panose="020B0800000000000000" charset="-122"/>
                <a:ea typeface="思源黑体 CN Bold" panose="020B0800000000000000" charset="-122"/>
              </a:endParaRPr>
            </a:p>
          </p:txBody>
        </p:sp>
        <p:sp>
          <p:nvSpPr>
            <p:cNvPr id="3" name="椭圆 2"/>
            <p:cNvSpPr/>
            <p:nvPr/>
          </p:nvSpPr>
          <p:spPr>
            <a:xfrm flipV="1">
              <a:off x="3924" y="5667"/>
              <a:ext cx="511" cy="513"/>
            </a:xfrm>
            <a:prstGeom prst="ellipse">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Bold" panose="020B0800000000000000" charset="-122"/>
                <a:ea typeface="思源黑体 CN Bold" panose="020B0800000000000000" charset="-122"/>
              </a:endParaRPr>
            </a:p>
          </p:txBody>
        </p:sp>
        <p:sp>
          <p:nvSpPr>
            <p:cNvPr id="19" name="椭圆 18"/>
            <p:cNvSpPr/>
            <p:nvPr/>
          </p:nvSpPr>
          <p:spPr>
            <a:xfrm flipV="1">
              <a:off x="14940" y="2801"/>
              <a:ext cx="511" cy="513"/>
            </a:xfrm>
            <a:prstGeom prst="ellipse">
              <a:avLst/>
            </a:prstGeom>
            <a:solidFill>
              <a:srgbClr val="3669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Bold" panose="020B0800000000000000" charset="-122"/>
                <a:ea typeface="思源黑体 CN Bold" panose="020B0800000000000000" charset="-122"/>
              </a:endParaRPr>
            </a:p>
          </p:txBody>
        </p:sp>
      </p:grpSp>
      <p:grpSp>
        <p:nvGrpSpPr>
          <p:cNvPr id="22" name="组合 21"/>
          <p:cNvGrpSpPr/>
          <p:nvPr/>
        </p:nvGrpSpPr>
        <p:grpSpPr>
          <a:xfrm>
            <a:off x="665480" y="3837940"/>
            <a:ext cx="2940050" cy="698500"/>
            <a:chOff x="915" y="6810"/>
            <a:chExt cx="4630" cy="1100"/>
          </a:xfrm>
        </p:grpSpPr>
        <p:sp>
          <p:nvSpPr>
            <p:cNvPr id="23" name="矩形 22"/>
            <p:cNvSpPr/>
            <p:nvPr/>
          </p:nvSpPr>
          <p:spPr>
            <a:xfrm>
              <a:off x="915" y="7390"/>
              <a:ext cx="4630" cy="521"/>
            </a:xfrm>
            <a:prstGeom prst="rect">
              <a:avLst/>
            </a:prstGeom>
          </p:spPr>
          <p:txBody>
            <a:bodyPr vert="horz" wrap="square">
              <a:spAutoFit/>
            </a:bodyPr>
            <a:p>
              <a:pPr lvl="0" algn="r">
                <a:lnSpc>
                  <a:spcPct val="130000"/>
                </a:lnSpc>
              </a:pPr>
              <a:r>
                <a:rPr lang="zh-CN" altLang="en-US" sz="1200" dirty="0">
                  <a:solidFill>
                    <a:schemeClr val="tx1">
                      <a:lumMod val="65000"/>
                      <a:lumOff val="35000"/>
                    </a:schemeClr>
                  </a:solidFill>
                  <a:effectLst/>
                  <a:latin typeface="+mn-ea"/>
                </a:rPr>
                <a:t>输入您的内容输入您的内容输入您的内容</a:t>
              </a:r>
              <a:endParaRPr lang="zh-CN" altLang="en-US" sz="1200" dirty="0">
                <a:solidFill>
                  <a:schemeClr val="tx1">
                    <a:lumMod val="65000"/>
                    <a:lumOff val="35000"/>
                  </a:schemeClr>
                </a:solidFill>
                <a:effectLst/>
                <a:latin typeface="+mn-ea"/>
              </a:endParaRPr>
            </a:p>
          </p:txBody>
        </p:sp>
        <p:sp>
          <p:nvSpPr>
            <p:cNvPr id="24" name="矩形 23"/>
            <p:cNvSpPr/>
            <p:nvPr/>
          </p:nvSpPr>
          <p:spPr>
            <a:xfrm>
              <a:off x="3091" y="6810"/>
              <a:ext cx="2454" cy="630"/>
            </a:xfrm>
            <a:prstGeom prst="rect">
              <a:avLst/>
            </a:prstGeom>
          </p:spPr>
          <p:txBody>
            <a:bodyPr vert="horz" wrap="none">
              <a:spAutoFit/>
            </a:bodyPr>
            <a:p>
              <a:pPr algn="r"/>
              <a:r>
                <a:rPr lang="en-US" altLang="zh-CN" sz="2000" dirty="0">
                  <a:solidFill>
                    <a:srgbClr val="52729B"/>
                  </a:solidFill>
                  <a:latin typeface="微软雅黑" panose="020B0503020204020204" pitchFamily="34" charset="-122"/>
                  <a:ea typeface="微软雅黑" panose="020B0503020204020204" pitchFamily="34" charset="-122"/>
                </a:rPr>
                <a:t>20XX-20XX</a:t>
              </a:r>
              <a:endParaRPr lang="en-US" altLang="zh-CN" sz="2000" dirty="0">
                <a:solidFill>
                  <a:srgbClr val="52729B"/>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3605530" y="5461635"/>
            <a:ext cx="2940050" cy="698500"/>
            <a:chOff x="915" y="6810"/>
            <a:chExt cx="4630" cy="1100"/>
          </a:xfrm>
        </p:grpSpPr>
        <p:sp>
          <p:nvSpPr>
            <p:cNvPr id="26" name="矩形 25"/>
            <p:cNvSpPr/>
            <p:nvPr/>
          </p:nvSpPr>
          <p:spPr>
            <a:xfrm>
              <a:off x="915" y="7390"/>
              <a:ext cx="4630" cy="521"/>
            </a:xfrm>
            <a:prstGeom prst="rect">
              <a:avLst/>
            </a:prstGeom>
          </p:spPr>
          <p:txBody>
            <a:bodyPr vert="horz" wrap="square">
              <a:spAutoFit/>
            </a:bodyPr>
            <a:p>
              <a:pPr lvl="0" algn="r">
                <a:lnSpc>
                  <a:spcPct val="130000"/>
                </a:lnSpc>
              </a:pPr>
              <a:r>
                <a:rPr lang="zh-CN" altLang="en-US" sz="1200" dirty="0">
                  <a:solidFill>
                    <a:schemeClr val="tx1">
                      <a:lumMod val="65000"/>
                      <a:lumOff val="35000"/>
                    </a:schemeClr>
                  </a:solidFill>
                  <a:effectLst/>
                  <a:latin typeface="+mn-ea"/>
                </a:rPr>
                <a:t>输入您的内容输入您的内容输入您的内容</a:t>
              </a:r>
              <a:endParaRPr lang="zh-CN" altLang="en-US" sz="1200" dirty="0">
                <a:solidFill>
                  <a:schemeClr val="tx1">
                    <a:lumMod val="65000"/>
                    <a:lumOff val="35000"/>
                  </a:schemeClr>
                </a:solidFill>
                <a:effectLst/>
                <a:latin typeface="+mn-ea"/>
              </a:endParaRPr>
            </a:p>
          </p:txBody>
        </p:sp>
        <p:sp>
          <p:nvSpPr>
            <p:cNvPr id="32" name="矩形 31"/>
            <p:cNvSpPr/>
            <p:nvPr/>
          </p:nvSpPr>
          <p:spPr>
            <a:xfrm>
              <a:off x="3091" y="6810"/>
              <a:ext cx="2454" cy="630"/>
            </a:xfrm>
            <a:prstGeom prst="rect">
              <a:avLst/>
            </a:prstGeom>
          </p:spPr>
          <p:txBody>
            <a:bodyPr vert="horz" wrap="none">
              <a:spAutoFit/>
            </a:bodyPr>
            <a:p>
              <a:pPr algn="r"/>
              <a:r>
                <a:rPr lang="en-US" altLang="zh-CN" sz="2000" dirty="0">
                  <a:solidFill>
                    <a:srgbClr val="52729B"/>
                  </a:solidFill>
                  <a:latin typeface="微软雅黑" panose="020B0503020204020204" pitchFamily="34" charset="-122"/>
                  <a:ea typeface="微软雅黑" panose="020B0503020204020204" pitchFamily="34" charset="-122"/>
                </a:rPr>
                <a:t>20XX-20XX</a:t>
              </a:r>
              <a:endParaRPr lang="en-US" altLang="zh-CN" sz="2000" dirty="0">
                <a:solidFill>
                  <a:srgbClr val="52729B"/>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7046595" y="5276850"/>
            <a:ext cx="2940050" cy="698500"/>
            <a:chOff x="915" y="6810"/>
            <a:chExt cx="4630" cy="1100"/>
          </a:xfrm>
        </p:grpSpPr>
        <p:sp>
          <p:nvSpPr>
            <p:cNvPr id="36" name="矩形 35"/>
            <p:cNvSpPr/>
            <p:nvPr/>
          </p:nvSpPr>
          <p:spPr>
            <a:xfrm>
              <a:off x="915" y="7390"/>
              <a:ext cx="4630" cy="521"/>
            </a:xfrm>
            <a:prstGeom prst="rect">
              <a:avLst/>
            </a:prstGeom>
          </p:spPr>
          <p:txBody>
            <a:bodyPr vert="horz" wrap="square">
              <a:spAutoFit/>
            </a:bodyPr>
            <a:p>
              <a:pPr lvl="0" algn="r">
                <a:lnSpc>
                  <a:spcPct val="130000"/>
                </a:lnSpc>
              </a:pPr>
              <a:r>
                <a:rPr lang="zh-CN" altLang="en-US" sz="1200" dirty="0">
                  <a:solidFill>
                    <a:schemeClr val="tx1">
                      <a:lumMod val="65000"/>
                      <a:lumOff val="35000"/>
                    </a:schemeClr>
                  </a:solidFill>
                  <a:effectLst/>
                  <a:latin typeface="+mn-ea"/>
                </a:rPr>
                <a:t>输入您的内容输入您的内容输入您的内容</a:t>
              </a:r>
              <a:endParaRPr lang="zh-CN" altLang="en-US" sz="1200" dirty="0">
                <a:solidFill>
                  <a:schemeClr val="tx1">
                    <a:lumMod val="65000"/>
                    <a:lumOff val="35000"/>
                  </a:schemeClr>
                </a:solidFill>
                <a:effectLst/>
                <a:latin typeface="+mn-ea"/>
              </a:endParaRPr>
            </a:p>
          </p:txBody>
        </p:sp>
        <p:sp>
          <p:nvSpPr>
            <p:cNvPr id="37" name="矩形 36"/>
            <p:cNvSpPr/>
            <p:nvPr/>
          </p:nvSpPr>
          <p:spPr>
            <a:xfrm>
              <a:off x="3091" y="6810"/>
              <a:ext cx="2454" cy="630"/>
            </a:xfrm>
            <a:prstGeom prst="rect">
              <a:avLst/>
            </a:prstGeom>
          </p:spPr>
          <p:txBody>
            <a:bodyPr vert="horz" wrap="none">
              <a:spAutoFit/>
            </a:bodyPr>
            <a:p>
              <a:pPr algn="r"/>
              <a:r>
                <a:rPr lang="en-US" altLang="zh-CN" sz="2000" dirty="0">
                  <a:solidFill>
                    <a:srgbClr val="52729B"/>
                  </a:solidFill>
                  <a:latin typeface="微软雅黑" panose="020B0503020204020204" pitchFamily="34" charset="-122"/>
                  <a:ea typeface="微软雅黑" panose="020B0503020204020204" pitchFamily="34" charset="-122"/>
                </a:rPr>
                <a:t>20XX-20XX</a:t>
              </a:r>
              <a:endParaRPr lang="en-US" altLang="zh-CN" sz="2000" dirty="0">
                <a:solidFill>
                  <a:srgbClr val="52729B"/>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5888355" y="1242060"/>
            <a:ext cx="2940050" cy="698500"/>
            <a:chOff x="915" y="6810"/>
            <a:chExt cx="4630" cy="1100"/>
          </a:xfrm>
        </p:grpSpPr>
        <p:sp>
          <p:nvSpPr>
            <p:cNvPr id="39" name="矩形 38"/>
            <p:cNvSpPr/>
            <p:nvPr/>
          </p:nvSpPr>
          <p:spPr>
            <a:xfrm>
              <a:off x="915" y="7390"/>
              <a:ext cx="4630" cy="521"/>
            </a:xfrm>
            <a:prstGeom prst="rect">
              <a:avLst/>
            </a:prstGeom>
          </p:spPr>
          <p:txBody>
            <a:bodyPr vert="horz" wrap="square">
              <a:spAutoFit/>
            </a:bodyPr>
            <a:p>
              <a:pPr lvl="0" algn="r">
                <a:lnSpc>
                  <a:spcPct val="130000"/>
                </a:lnSpc>
              </a:pPr>
              <a:r>
                <a:rPr lang="zh-CN" altLang="en-US" sz="1200" dirty="0">
                  <a:solidFill>
                    <a:schemeClr val="tx1">
                      <a:lumMod val="65000"/>
                      <a:lumOff val="35000"/>
                    </a:schemeClr>
                  </a:solidFill>
                  <a:effectLst/>
                  <a:latin typeface="+mn-ea"/>
                </a:rPr>
                <a:t>输入您的内容输入您的内容输入您的内容</a:t>
              </a:r>
              <a:endParaRPr lang="zh-CN" altLang="en-US" sz="1200" dirty="0">
                <a:solidFill>
                  <a:schemeClr val="tx1">
                    <a:lumMod val="65000"/>
                    <a:lumOff val="35000"/>
                  </a:schemeClr>
                </a:solidFill>
                <a:effectLst/>
                <a:latin typeface="+mn-ea"/>
              </a:endParaRPr>
            </a:p>
          </p:txBody>
        </p:sp>
        <p:sp>
          <p:nvSpPr>
            <p:cNvPr id="40" name="矩形 39"/>
            <p:cNvSpPr/>
            <p:nvPr/>
          </p:nvSpPr>
          <p:spPr>
            <a:xfrm>
              <a:off x="3091" y="6810"/>
              <a:ext cx="2454" cy="630"/>
            </a:xfrm>
            <a:prstGeom prst="rect">
              <a:avLst/>
            </a:prstGeom>
          </p:spPr>
          <p:txBody>
            <a:bodyPr vert="horz" wrap="none">
              <a:spAutoFit/>
            </a:bodyPr>
            <a:p>
              <a:pPr algn="r"/>
              <a:r>
                <a:rPr lang="en-US" altLang="zh-CN" sz="2000" dirty="0">
                  <a:solidFill>
                    <a:srgbClr val="52729B"/>
                  </a:solidFill>
                  <a:latin typeface="微软雅黑" panose="020B0503020204020204" pitchFamily="34" charset="-122"/>
                  <a:ea typeface="微软雅黑" panose="020B0503020204020204" pitchFamily="34" charset="-122"/>
                </a:rPr>
                <a:t>20XX-20XX</a:t>
              </a:r>
              <a:endParaRPr lang="en-US" altLang="zh-CN" sz="2000" dirty="0">
                <a:solidFill>
                  <a:srgbClr val="52729B"/>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787025" y="781685"/>
            <a:ext cx="1734050" cy="460375"/>
          </a:xfrm>
          <a:prstGeom prst="rect">
            <a:avLst/>
          </a:prstGeom>
          <a:noFill/>
        </p:spPr>
        <p:txBody>
          <a:bodyPr wrap="square" rtlCol="0">
            <a:spAutoFit/>
          </a:bodyPr>
          <a:p>
            <a:pPr algn="dist"/>
            <a:r>
              <a:rPr lang="zh-CN" altLang="en-US" sz="2400" b="1" dirty="0">
                <a:solidFill>
                  <a:srgbClr val="52729B"/>
                </a:solidFill>
                <a:latin typeface="+mj-ea"/>
                <a:ea typeface="+mj-ea"/>
              </a:rPr>
              <a:t>工作成绩</a:t>
            </a:r>
            <a:endParaRPr lang="zh-CN" altLang="en-US" sz="2400" b="1" dirty="0">
              <a:solidFill>
                <a:srgbClr val="52729B"/>
              </a:solidFill>
              <a:latin typeface="+mj-ea"/>
              <a:ea typeface="+mj-ea"/>
            </a:endParaRPr>
          </a:p>
        </p:txBody>
      </p:sp>
      <p:pic>
        <p:nvPicPr>
          <p:cNvPr id="2" name="图片 1" descr="电脑"/>
          <p:cNvPicPr>
            <a:picLocks noChangeAspect="1"/>
          </p:cNvPicPr>
          <p:nvPr/>
        </p:nvPicPr>
        <p:blipFill>
          <a:blip r:embed="rId2"/>
          <a:stretch>
            <a:fillRect/>
          </a:stretch>
        </p:blipFill>
        <p:spPr>
          <a:xfrm>
            <a:off x="789305" y="1835785"/>
            <a:ext cx="4778375" cy="4354830"/>
          </a:xfrm>
          <a:prstGeom prst="rect">
            <a:avLst/>
          </a:prstGeom>
        </p:spPr>
      </p:pic>
      <p:sp>
        <p:nvSpPr>
          <p:cNvPr id="3" name="矩形 2"/>
          <p:cNvSpPr/>
          <p:nvPr/>
        </p:nvSpPr>
        <p:spPr>
          <a:xfrm>
            <a:off x="789305" y="2524760"/>
            <a:ext cx="4762500" cy="2976880"/>
          </a:xfrm>
          <a:prstGeom prst="rect">
            <a:avLst/>
          </a:prstGeom>
          <a:solidFill>
            <a:srgbClr val="E5CA9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1130300" y="2958465"/>
            <a:ext cx="4180205" cy="3730625"/>
          </a:xfrm>
          <a:prstGeom prst="rect">
            <a:avLst/>
          </a:prstGeom>
        </p:spPr>
        <p:txBody>
          <a:bodyPr vert="horz" wrap="square">
            <a:spAutoFit/>
          </a:bodyPr>
          <a:p>
            <a:pPr algn="ctr">
              <a:lnSpc>
                <a:spcPct val="130000"/>
              </a:lnSpc>
            </a:pPr>
            <a:r>
              <a:rPr lang="en-US" altLang="zh-CN" sz="5400" dirty="0">
                <a:solidFill>
                  <a:srgbClr val="3669AB"/>
                </a:solidFill>
                <a:latin typeface="+mn-ea"/>
              </a:rPr>
              <a:t>85%</a:t>
            </a:r>
            <a:endParaRPr lang="en-US" altLang="zh-CN" sz="5400" dirty="0">
              <a:solidFill>
                <a:srgbClr val="3669AB"/>
              </a:solidFill>
              <a:latin typeface="+mn-ea"/>
            </a:endParaRPr>
          </a:p>
          <a:p>
            <a:pPr algn="ctr">
              <a:lnSpc>
                <a:spcPct val="130000"/>
              </a:lnSpc>
            </a:pPr>
            <a:r>
              <a:rPr lang="zh-CN" altLang="en-US" sz="1000" dirty="0">
                <a:solidFill>
                  <a:schemeClr val="bg1"/>
                </a:solidFill>
                <a:latin typeface="+mn-ea"/>
                <a:sym typeface="+mn-ea"/>
              </a:rPr>
              <a:t>输入您的内容输入您的内容输入您的内容输入您的内容输入您的内容输入您的内容输入您的内容输入您的内容输入您的内容。</a:t>
            </a:r>
            <a:endParaRPr lang="zh-CN" altLang="en-US" sz="1000" dirty="0">
              <a:solidFill>
                <a:schemeClr val="bg1"/>
              </a:solidFill>
              <a:latin typeface="+mn-ea"/>
            </a:endParaRPr>
          </a:p>
          <a:p>
            <a:pPr algn="ctr">
              <a:lnSpc>
                <a:spcPct val="130000"/>
              </a:lnSpc>
            </a:pPr>
            <a:endParaRPr lang="en-US" altLang="zh-CN" sz="5400" dirty="0">
              <a:solidFill>
                <a:srgbClr val="3669AB"/>
              </a:solidFill>
              <a:latin typeface="+mn-ea"/>
            </a:endParaRPr>
          </a:p>
          <a:p>
            <a:pPr algn="ctr">
              <a:lnSpc>
                <a:spcPct val="130000"/>
              </a:lnSpc>
            </a:pPr>
            <a:endParaRPr lang="en-US" altLang="zh-CN" sz="5400" dirty="0">
              <a:solidFill>
                <a:srgbClr val="3669AB"/>
              </a:solidFill>
              <a:latin typeface="+mn-ea"/>
            </a:endParaRPr>
          </a:p>
        </p:txBody>
      </p:sp>
      <p:graphicFrame>
        <p:nvGraphicFramePr>
          <p:cNvPr id="4" name="图表 3"/>
          <p:cNvGraphicFramePr/>
          <p:nvPr/>
        </p:nvGraphicFramePr>
        <p:xfrm>
          <a:off x="5646420" y="1242060"/>
          <a:ext cx="6350000" cy="4762500"/>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43150" y="1556385"/>
            <a:ext cx="8729345" cy="2061210"/>
          </a:xfrm>
          <a:prstGeom prst="rect">
            <a:avLst/>
          </a:prstGeom>
          <a:noFill/>
        </p:spPr>
        <p:txBody>
          <a:bodyPr wrap="square" rtlCol="0">
            <a:spAutoFit/>
          </a:bodyPr>
          <a:p>
            <a:pPr algn="ctr"/>
            <a:r>
              <a:rPr lang="en-US" altLang="zh-CN" sz="8000" b="1" dirty="0">
                <a:solidFill>
                  <a:srgbClr val="52729B"/>
                </a:solidFill>
              </a:rPr>
              <a:t>Job Recognition</a:t>
            </a:r>
            <a:r>
              <a:rPr lang="zh-CN" altLang="en-US" sz="4800" b="1" dirty="0">
                <a:solidFill>
                  <a:srgbClr val="52729B"/>
                </a:solidFill>
              </a:rPr>
              <a:t>岗位认知</a:t>
            </a:r>
            <a:endParaRPr lang="zh-CN" altLang="en-US" sz="4800" b="1" dirty="0">
              <a:solidFill>
                <a:srgbClr val="52729B"/>
              </a:solidFill>
            </a:endParaRPr>
          </a:p>
        </p:txBody>
      </p:sp>
      <p:sp>
        <p:nvSpPr>
          <p:cNvPr id="6" name="矩形 5"/>
          <p:cNvSpPr/>
          <p:nvPr/>
        </p:nvSpPr>
        <p:spPr>
          <a:xfrm>
            <a:off x="4375641" y="4144724"/>
            <a:ext cx="4664363" cy="584775"/>
          </a:xfrm>
          <a:prstGeom prst="rect">
            <a:avLst/>
          </a:prstGeom>
        </p:spPr>
        <p:txBody>
          <a:bodyPr wrap="square">
            <a:spAutoFit/>
          </a:bodyPr>
          <a:p>
            <a:r>
              <a:rPr lang="zh-CN" altLang="en-US" sz="1600" dirty="0" smtClean="0">
                <a:solidFill>
                  <a:schemeClr val="tx1">
                    <a:lumMod val="50000"/>
                    <a:lumOff val="50000"/>
                  </a:schemeClr>
                </a:solidFill>
                <a:latin typeface="+mj-lt"/>
              </a:rPr>
              <a:t>Lorem ipsum dolor sit amet, consectetuer adipiscing elit. Aenean commodo ligula eget dolor.</a:t>
            </a:r>
            <a:endParaRPr lang="zh-CN" altLang="en-US" sz="1600" dirty="0">
              <a:solidFill>
                <a:schemeClr val="tx1">
                  <a:lumMod val="50000"/>
                  <a:lumOff val="50000"/>
                </a:schemeClr>
              </a:solidFill>
              <a:latin typeface="+mj-l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0.xml><?xml version="1.0" encoding="utf-8"?>
<p:tagLst xmlns:p="http://schemas.openxmlformats.org/presentationml/2006/main">
  <p:tag name="commondata" val="eyJjb3VudCI6NCwiaGRpZCI6ImFiOTk2ZmFkNmJiZTgzMmI0MmZjYjg4Mzk5MDJjNjVlIiwidXNlckNvdW50Ijo0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4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43.xml><?xml version="1.0" encoding="utf-8"?>
<p:tagLst xmlns:p="http://schemas.openxmlformats.org/presentationml/2006/main">
  <p:tag name="KSO_WM_BEAUTIFY_FLAG" val="#wm#"/>
  <p:tag name="KSO_WM_TEMPLATE_CATEGORY" val="custom"/>
  <p:tag name="KSO_WM_TEMPLATE_INDEX" val="20205176"/>
</p:tagLst>
</file>

<file path=ppt/tags/tag44.xml><?xml version="1.0" encoding="utf-8"?>
<p:tagLst xmlns:p="http://schemas.openxmlformats.org/presentationml/2006/main">
  <p:tag name="KSO_WM_BEAUTIFY_FLAG" val="#wm#"/>
  <p:tag name="KSO_WM_TEMPLATE_CATEGORY" val="custom"/>
  <p:tag name="KSO_WM_TEMPLATE_INDEX" val="20205176"/>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228038_6*l_i*1_5"/>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28038_6*l_i*1_3"/>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7"/>
  <p:tag name="KSO_WM_UNIT_ID" val="diagram20228038_6*l_i*1_7"/>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6"/>
  <p:tag name="KSO_WM_UNIT_ID" val="diagram20228038_6*l_i*1_6"/>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8038_6*l_h_i*1_5_1"/>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8038_6*l_h_a*1_3_1"/>
  <p:tag name="KSO_WM_TEMPLATE_CATEGORY" val="diagram"/>
  <p:tag name="KSO_WM_TEMPLATE_INDEX" val="20228038"/>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51.xml><?xml version="1.0" encoding="utf-8"?>
<p:tagLst xmlns:p="http://schemas.openxmlformats.org/presentationml/2006/main">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8038_6*l_h_f*1_3_1"/>
  <p:tag name="KSO_WM_TEMPLATE_CATEGORY" val="diagram"/>
  <p:tag name="KSO_WM_TEMPLATE_INDEX" val="20228038"/>
  <p:tag name="KSO_WM_UNIT_LAYERLEVEL" val="1_1_1"/>
  <p:tag name="KSO_WM_TAG_VERSION" val="1.0"/>
  <p:tag name="KSO_WM_UNIT_TEXT_FILL_FORE_SCHEMECOLOR_INDEX_BRIGHTNESS" val="0.5"/>
  <p:tag name="KSO_WM_UNIT_TEXT_FILL_FORE_SCHEMECOLOR_INDEX" val="13"/>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28038_6*l_i*1_1"/>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1"/>
  <p:tag name="KSO_WM_UNIT_ID" val="diagram20228038_6*l_i*1_11"/>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2"/>
  <p:tag name="KSO_WM_UNIT_ID" val="diagram20228038_6*l_i*1_12"/>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28038_6*l_i*1_2"/>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28038_6*l_i*1_4"/>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8"/>
  <p:tag name="KSO_WM_UNIT_ID" val="diagram20228038_6*l_i*1_8"/>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9"/>
  <p:tag name="KSO_WM_UNIT_ID" val="diagram20228038_6*l_i*1_9"/>
  <p:tag name="KSO_WM_TEMPLATE_CATEGORY" val="diagram"/>
  <p:tag name="KSO_WM_TEMPLATE_INDEX" val="202280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 name="KSO_WM_DIAGRAM_VIRTUALLY_FRAME" val="{&quot;height&quot;:363.5825984251969,&quot;left&quot;:16.02125984251968,&quot;top&quot;:110.27000000000001,&quot;width&quot;:820.6264566929134}"/>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228038_6*l_h_i*1_6_2"/>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038_6*l_h_i*1_1_1"/>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28038_6*l_h_i*1_5_2"/>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28038_6*l_h_i*1_6_1"/>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8038_6*l_h_i*1_1_2"/>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64.xml><?xml version="1.0" encoding="utf-8"?>
<p:tagLst xmlns:p="http://schemas.openxmlformats.org/presentationml/2006/main">
  <p:tag name="KSO_WM_UNIT_VALUE" val="73*73"/>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28038_6*l_h_x*1_1_1"/>
  <p:tag name="KSO_WM_TEMPLATE_CATEGORY" val="diagram"/>
  <p:tag name="KSO_WM_TEMPLATE_INDEX" val="20228038"/>
  <p:tag name="KSO_WM_UNIT_LAYERLEVEL" val="1_1_1"/>
  <p:tag name="KSO_WM_TAG_VERSION" val="1.0"/>
  <p:tag name="KSO_WM_BEAUTIFY_FLAG" val="#wm#"/>
  <p:tag name="KSO_WM_UNIT_USESOURCEFORMAT_APPLY" val="1"/>
  <p:tag name="KSO_WM_DIAGRAM_VIRTUALLY_FRAME" val="{&quot;height&quot;:363.5825984251969,&quot;left&quot;:16.02125984251968,&quot;top&quot;:110.27000000000001,&quot;width&quot;:820.6264566929134}"/>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038_6*l_h_i*1_3_1"/>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28038_6*l_h_i*1_3_2"/>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67.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28038_6*l_h_x*1_3_1"/>
  <p:tag name="KSO_WM_TEMPLATE_CATEGORY" val="diagram"/>
  <p:tag name="KSO_WM_TEMPLATE_INDEX" val="20228038"/>
  <p:tag name="KSO_WM_UNIT_LAYERLEVEL" val="1_1_1"/>
  <p:tag name="KSO_WM_TAG_VERSION" val="1.0"/>
  <p:tag name="KSO_WM_BEAUTIFY_FLAG" val="#wm#"/>
  <p:tag name="KSO_WM_UNIT_USESOURCEFORMAT_APPLY" val="1"/>
  <p:tag name="KSO_WM_DIAGRAM_VIRTUALLY_FRAME" val="{&quot;height&quot;:363.5825984251969,&quot;left&quot;:16.02125984251968,&quot;top&quot;:110.27000000000001,&quot;width&quot;:820.6264566929134}"/>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038_6*l_h_i*1_4_1"/>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28038_6*l_h_i*1_4_2"/>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p="http://schemas.openxmlformats.org/presentationml/2006/main">
  <p:tag name="KSO_WM_UNIT_VALUE" val="87*87"/>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28038_6*l_h_x*1_4_1"/>
  <p:tag name="KSO_WM_TEMPLATE_CATEGORY" val="diagram"/>
  <p:tag name="KSO_WM_TEMPLATE_INDEX" val="20228038"/>
  <p:tag name="KSO_WM_UNIT_LAYERLEVEL" val="1_1_1"/>
  <p:tag name="KSO_WM_TAG_VERSION" val="1.0"/>
  <p:tag name="KSO_WM_BEAUTIFY_FLAG" val="#wm#"/>
  <p:tag name="KSO_WM_UNIT_USESOURCEFORMAT_APPLY" val="1"/>
  <p:tag name="KSO_WM_DIAGRAM_VIRTUALLY_FRAME" val="{&quot;height&quot;:363.5825984251969,&quot;left&quot;:16.02125984251968,&quot;top&quot;:110.27000000000001,&quot;width&quot;:820.6264566929134}"/>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038_6*l_h_i*1_2_1"/>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28038_6*l_h_i*1_2_2"/>
  <p:tag name="KSO_WM_TEMPLATE_CATEGORY" val="diagram"/>
  <p:tag name="KSO_WM_TEMPLATE_INDEX" val="2022803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73.xml><?xml version="1.0" encoding="utf-8"?>
<p:tagLst xmlns:p="http://schemas.openxmlformats.org/presentationml/2006/main">
  <p:tag name="KSO_WM_UNIT_VALUE" val="75*84"/>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28038_6*l_h_x*1_2_1"/>
  <p:tag name="KSO_WM_TEMPLATE_CATEGORY" val="diagram"/>
  <p:tag name="KSO_WM_TEMPLATE_INDEX" val="20228038"/>
  <p:tag name="KSO_WM_UNIT_LAYERLEVEL" val="1_1_1"/>
  <p:tag name="KSO_WM_TAG_VERSION" val="1.0"/>
  <p:tag name="KSO_WM_BEAUTIFY_FLAG" val="#wm#"/>
  <p:tag name="KSO_WM_UNIT_USESOURCEFORMAT_APPLY" val="1"/>
  <p:tag name="KSO_WM_DIAGRAM_VIRTUALLY_FRAME" val="{&quot;height&quot;:363.5825984251969,&quot;left&quot;:16.02125984251968,&quot;top&quot;:110.27000000000001,&quot;width&quot;:820.6264566929134}"/>
</p:tagLst>
</file>

<file path=ppt/tags/tag74.xml><?xml version="1.0" encoding="utf-8"?>
<p:tagLst xmlns:p="http://schemas.openxmlformats.org/presentationml/2006/main">
  <p:tag name="KSO_WM_UNIT_VALUE" val="73*73"/>
  <p:tag name="KSO_WM_UNIT_HIGHLIGHT" val="0"/>
  <p:tag name="KSO_WM_UNIT_COMPATIBLE" val="0"/>
  <p:tag name="KSO_WM_UNIT_DIAGRAM_ISNUMVISUAL" val="0"/>
  <p:tag name="KSO_WM_UNIT_DIAGRAM_ISREFERUNIT" val="0"/>
  <p:tag name="KSO_WM_DIAGRAM_GROUP_CODE" val="l1-1"/>
  <p:tag name="KSO_WM_UNIT_TYPE" val="l_h_x"/>
  <p:tag name="KSO_WM_UNIT_INDEX" val="1_6_1"/>
  <p:tag name="KSO_WM_UNIT_ID" val="diagram20228038_6*l_h_x*1_6_1"/>
  <p:tag name="KSO_WM_TEMPLATE_CATEGORY" val="diagram"/>
  <p:tag name="KSO_WM_TEMPLATE_INDEX" val="20228038"/>
  <p:tag name="KSO_WM_UNIT_LAYERLEVEL" val="1_1_1"/>
  <p:tag name="KSO_WM_TAG_VERSION" val="1.0"/>
  <p:tag name="KSO_WM_BEAUTIFY_FLAG" val="#wm#"/>
  <p:tag name="KSO_WM_UNIT_USESOURCEFORMAT_APPLY" val="1"/>
  <p:tag name="KSO_WM_DIAGRAM_VIRTUALLY_FRAME" val="{&quot;height&quot;:363.5825984251969,&quot;left&quot;:16.02125984251968,&quot;top&quot;:110.27000000000001,&quot;width&quot;:820.6264566929134}"/>
</p:tagLst>
</file>

<file path=ppt/tags/tag75.xml><?xml version="1.0" encoding="utf-8"?>
<p:tagLst xmlns:p="http://schemas.openxmlformats.org/presentationml/2006/main">
  <p:tag name="KSO_WM_UNIT_VALUE" val="100*100"/>
  <p:tag name="KSO_WM_UNIT_HIGHLIGHT" val="0"/>
  <p:tag name="KSO_WM_UNIT_COMPATIBLE" val="0"/>
  <p:tag name="KSO_WM_UNIT_DIAGRAM_ISNUMVISUAL" val="0"/>
  <p:tag name="KSO_WM_UNIT_DIAGRAM_ISREFERUNIT" val="0"/>
  <p:tag name="KSO_WM_DIAGRAM_GROUP_CODE" val="l1-1"/>
  <p:tag name="KSO_WM_UNIT_TYPE" val="l_h_x"/>
  <p:tag name="KSO_WM_UNIT_INDEX" val="1_5_1"/>
  <p:tag name="KSO_WM_UNIT_ID" val="diagram20228038_6*l_h_x*1_5_1"/>
  <p:tag name="KSO_WM_TEMPLATE_CATEGORY" val="diagram"/>
  <p:tag name="KSO_WM_TEMPLATE_INDEX" val="20228038"/>
  <p:tag name="KSO_WM_UNIT_LAYERLEVEL" val="1_1_1"/>
  <p:tag name="KSO_WM_TAG_VERSION" val="1.0"/>
  <p:tag name="KSO_WM_BEAUTIFY_FLAG" val="#wm#"/>
  <p:tag name="KSO_WM_UNIT_USESOURCEFORMAT_APPLY" val="1"/>
  <p:tag name="KSO_WM_DIAGRAM_VIRTUALLY_FRAME" val="{&quot;height&quot;:363.5825984251969,&quot;left&quot;:16.02125984251968,&quot;top&quot;:110.27000000000001,&quot;width&quot;:820.6264566929134}"/>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0"/>
  <p:tag name="KSO_WM_UNIT_ID" val="diagram20228038_6*l_i*1_10"/>
  <p:tag name="KSO_WM_TEMPLATE_CATEGORY" val="diagram"/>
  <p:tag name="KSO_WM_TEMPLATE_INDEX" val="20228038"/>
  <p:tag name="KSO_WM_UNIT_LAYERLEVEL" val="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77.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8038_6*l_h_a*1_2_1"/>
  <p:tag name="KSO_WM_TEMPLATE_CATEGORY" val="diagram"/>
  <p:tag name="KSO_WM_TEMPLATE_INDEX" val="20228038"/>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78.xml><?xml version="1.0" encoding="utf-8"?>
<p:tagLst xmlns:p="http://schemas.openxmlformats.org/presentationml/2006/main">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8038_6*l_h_f*1_2_1"/>
  <p:tag name="KSO_WM_TEMPLATE_CATEGORY" val="diagram"/>
  <p:tag name="KSO_WM_TEMPLATE_INDEX" val="20228038"/>
  <p:tag name="KSO_WM_UNIT_LAYERLEVEL" val="1_1_1"/>
  <p:tag name="KSO_WM_TAG_VERSION" val="1.0"/>
  <p:tag name="KSO_WM_UNIT_TEXT_FILL_FORE_SCHEMECOLOR_INDEX_BRIGHTNESS" val="0.5"/>
  <p:tag name="KSO_WM_UNIT_TEXT_FILL_FORE_SCHEMECOLOR_INDEX" val="13"/>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7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8038_6*l_h_a*1_4_1"/>
  <p:tag name="KSO_WM_TEMPLATE_CATEGORY" val="diagram"/>
  <p:tag name="KSO_WM_TEMPLATE_INDEX" val="20228038"/>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8038_6*l_h_f*1_4_1"/>
  <p:tag name="KSO_WM_TEMPLATE_CATEGORY" val="diagram"/>
  <p:tag name="KSO_WM_TEMPLATE_INDEX" val="20228038"/>
  <p:tag name="KSO_WM_UNIT_LAYERLEVEL" val="1_1_1"/>
  <p:tag name="KSO_WM_TAG_VERSION" val="1.0"/>
  <p:tag name="KSO_WM_UNIT_TEXT_FILL_FORE_SCHEMECOLOR_INDEX_BRIGHTNESS" val="0.5"/>
  <p:tag name="KSO_WM_UNIT_TEXT_FILL_FORE_SCHEMECOLOR_INDEX" val="13"/>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81.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8038_6*l_h_a*1_1_1"/>
  <p:tag name="KSO_WM_TEMPLATE_CATEGORY" val="diagram"/>
  <p:tag name="KSO_WM_TEMPLATE_INDEX" val="20228038"/>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82.xml><?xml version="1.0" encoding="utf-8"?>
<p:tagLst xmlns:p="http://schemas.openxmlformats.org/presentationml/2006/main">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8038_6*l_h_f*1_1_1"/>
  <p:tag name="KSO_WM_TEMPLATE_CATEGORY" val="diagram"/>
  <p:tag name="KSO_WM_TEMPLATE_INDEX" val="20228038"/>
  <p:tag name="KSO_WM_UNIT_LAYERLEVEL" val="1_1_1"/>
  <p:tag name="KSO_WM_TAG_VERSION" val="1.0"/>
  <p:tag name="KSO_WM_UNIT_TEXT_FILL_FORE_SCHEMECOLOR_INDEX_BRIGHTNESS" val="0.5"/>
  <p:tag name="KSO_WM_UNIT_TEXT_FILL_FORE_SCHEMECOLOR_INDEX" val="13"/>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83.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228038_6*l_h_a*1_6_1"/>
  <p:tag name="KSO_WM_TEMPLATE_CATEGORY" val="diagram"/>
  <p:tag name="KSO_WM_TEMPLATE_INDEX" val="20228038"/>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84.xml><?xml version="1.0" encoding="utf-8"?>
<p:tagLst xmlns:p="http://schemas.openxmlformats.org/presentationml/2006/main">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28038_6*l_h_f*1_6_1"/>
  <p:tag name="KSO_WM_TEMPLATE_CATEGORY" val="diagram"/>
  <p:tag name="KSO_WM_TEMPLATE_INDEX" val="20228038"/>
  <p:tag name="KSO_WM_UNIT_LAYERLEVEL" val="1_1_1"/>
  <p:tag name="KSO_WM_TAG_VERSION" val="1.0"/>
  <p:tag name="KSO_WM_UNIT_TEXT_FILL_FORE_SCHEMECOLOR_INDEX_BRIGHTNESS" val="0.5"/>
  <p:tag name="KSO_WM_UNIT_TEXT_FILL_FORE_SCHEMECOLOR_INDEX" val="13"/>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85.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28038_6*l_h_a*1_5_1"/>
  <p:tag name="KSO_WM_TEMPLATE_CATEGORY" val="diagram"/>
  <p:tag name="KSO_WM_TEMPLATE_INDEX" val="20228038"/>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86.xml><?xml version="1.0" encoding="utf-8"?>
<p:tagLst xmlns:p="http://schemas.openxmlformats.org/presentationml/2006/main">
  <p:tag name="KSO_WM_UNIT_SUBTYPE" val="a"/>
  <p:tag name="KSO_WM_UNIT_PRESET_TEXT" val="单击此处输入你的正文，文字是您思想的提炼，为了最终演示发布的良好效果"/>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28038_6*l_h_f*1_5_1"/>
  <p:tag name="KSO_WM_TEMPLATE_CATEGORY" val="diagram"/>
  <p:tag name="KSO_WM_TEMPLATE_INDEX" val="20228038"/>
  <p:tag name="KSO_WM_UNIT_LAYERLEVEL" val="1_1_1"/>
  <p:tag name="KSO_WM_TAG_VERSION" val="1.0"/>
  <p:tag name="KSO_WM_UNIT_TEXT_FILL_FORE_SCHEMECOLOR_INDEX_BRIGHTNESS" val="0.5"/>
  <p:tag name="KSO_WM_UNIT_TEXT_FILL_FORE_SCHEMECOLOR_INDEX" val="13"/>
  <p:tag name="KSO_WM_UNIT_TEXT_FILL_TYPE" val="1"/>
  <p:tag name="KSO_WM_UNIT_USESOURCEFORMAT_APPLY" val="1"/>
  <p:tag name="KSO_WM_DIAGRAM_VIRTUALLY_FRAME" val="{&quot;height&quot;:363.5825984251969,&quot;left&quot;:16.02125984251968,&quot;top&quot;:110.27000000000001,&quot;width&quot;:820.6264566929134}"/>
</p:tagLst>
</file>

<file path=ppt/tags/tag87.xml><?xml version="1.0" encoding="utf-8"?>
<p:tagLst xmlns:p="http://schemas.openxmlformats.org/presentationml/2006/main">
  <p:tag name="KSO_WM_BEAUTIFY_FLAG" val="#wm#"/>
  <p:tag name="KSO_WM_TEMPLATE_CATEGORY" val="custom"/>
  <p:tag name="KSO_WM_TEMPLATE_INDEX" val="20205176"/>
  <p:tag name="KSO_WM_SLIDE_ITEM_CNT" val="6"/>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2283</Words>
  <Application>WPS 演示</Application>
  <PresentationFormat>宽屏</PresentationFormat>
  <Paragraphs>233</Paragraphs>
  <Slides>16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微软雅黑</vt:lpstr>
      <vt:lpstr>Wingdings</vt:lpstr>
      <vt:lpstr>思源黑体 CN Bold</vt:lpstr>
      <vt:lpstr>黑体</vt:lpstr>
      <vt:lpstr>思源黑体 CN Regular</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kiku崽_忆往思晴</cp:lastModifiedBy>
  <cp:revision>178</cp:revision>
  <dcterms:created xsi:type="dcterms:W3CDTF">2019-06-19T02:08:00Z</dcterms:created>
  <dcterms:modified xsi:type="dcterms:W3CDTF">2025-04-14T03:07:32Z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KSOTemplateUUID">
    <vt:lpwstr>v1.0_mb_CIqo0grFXG7su0QFqQKj4Q==</vt:lpwstr>
  </property>
  <property fmtid="{D5CDD505-2E9C-101B-9397-08002B2CF9AE}" pid="4" name="ICV">
    <vt:lpwstr>0AD3F5B0BDF54E5AB23AADFA8F5E57A8_11</vt:lpwstr>
  </property>
</Properties>
</file>