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0"/>
    <p:restoredTop sz="94666"/>
  </p:normalViewPr>
  <p:slideViewPr>
    <p:cSldViewPr snapToGrid="0" snapToObjects="1">
      <p:cViewPr varScale="1">
        <p:scale>
          <a:sx n="76" d="100"/>
          <a:sy n="76" d="100"/>
        </p:scale>
        <p:origin x="200" y="7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4/28/17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2421698"/>
          </a:xfrm>
        </p:spPr>
        <p:txBody>
          <a:bodyPr/>
          <a:lstStyle/>
          <a:p>
            <a:r>
              <a:rPr lang="en-US" altLang="zh-CN" dirty="0" err="1" smtClean="0"/>
              <a:t>mAZE</a:t>
            </a:r>
            <a:r>
              <a:rPr lang="zh-CN" altLang="en-US" dirty="0" smtClean="0"/>
              <a:t> </a:t>
            </a:r>
            <a:r>
              <a:rPr lang="en-US" altLang="zh-CN" dirty="0" smtClean="0"/>
              <a:t>SEARCH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--</a:t>
            </a:r>
            <a:r>
              <a:rPr lang="en-US" altLang="zh-CN" dirty="0" err="1" smtClean="0"/>
              <a:t>jianan</a:t>
            </a:r>
            <a:r>
              <a:rPr lang="zh-CN" altLang="en-US" dirty="0" smtClean="0"/>
              <a:t> </a:t>
            </a:r>
            <a:r>
              <a:rPr lang="en-US" altLang="zh-CN" dirty="0"/>
              <a:t>w</a:t>
            </a:r>
            <a:r>
              <a:rPr lang="en-US" altLang="zh-CN" dirty="0" smtClean="0"/>
              <a:t>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145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PROJECT</a:t>
            </a:r>
            <a:r>
              <a:rPr lang="zh-CN" altLang="en-US" dirty="0" smtClean="0"/>
              <a:t> </a:t>
            </a:r>
            <a:r>
              <a:rPr lang="en-US" altLang="zh-CN" dirty="0" smtClean="0"/>
              <a:t>STRUCTURE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141413" y="2514600"/>
            <a:ext cx="5776383" cy="32893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857067" y="1151467"/>
            <a:ext cx="367453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 smtClean="0"/>
              <a:t>Maze</a:t>
            </a:r>
          </a:p>
          <a:p>
            <a:pPr marL="342900" indent="-342900">
              <a:buAutoNum type="arabicPeriod"/>
            </a:pP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en-US" altLang="zh-CN" dirty="0" smtClean="0"/>
              <a:t>Particle</a:t>
            </a:r>
          </a:p>
          <a:p>
            <a:pPr marL="342900" indent="-342900">
              <a:buAutoNum type="arabicPeriod"/>
            </a:pP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en-US" altLang="zh-CN" dirty="0" smtClean="0"/>
              <a:t>UI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336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mAZE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41413" y="2514600"/>
            <a:ext cx="769778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sz="2800" dirty="0" smtClean="0"/>
              <a:t>Using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maze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cell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to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create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each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position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of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maze</a:t>
            </a:r>
          </a:p>
          <a:p>
            <a:pPr marL="342900" indent="-342900">
              <a:buAutoNum type="arabicPeriod"/>
            </a:pPr>
            <a:endParaRPr lang="en-US" altLang="zh-CN" sz="2800" dirty="0" smtClean="0"/>
          </a:p>
          <a:p>
            <a:pPr marL="342900" indent="-342900">
              <a:buAutoNum type="arabicPeriod"/>
            </a:pPr>
            <a:r>
              <a:rPr lang="en-US" altLang="zh-CN" sz="2800" dirty="0" smtClean="0"/>
              <a:t>Each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position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has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two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state: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path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or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block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06193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Particle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process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41413" y="2514600"/>
            <a:ext cx="990599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 smtClean="0"/>
              <a:t>Initiate</a:t>
            </a:r>
            <a:r>
              <a:rPr lang="zh-CN" altLang="en-US" dirty="0" smtClean="0"/>
              <a:t> </a:t>
            </a:r>
            <a:r>
              <a:rPr lang="en-US" altLang="zh-CN" dirty="0" smtClean="0"/>
              <a:t>30</a:t>
            </a:r>
            <a:r>
              <a:rPr lang="zh-CN" altLang="en-US" dirty="0" smtClean="0"/>
              <a:t> </a:t>
            </a:r>
            <a:r>
              <a:rPr lang="en-US" altLang="zh-CN" dirty="0" smtClean="0"/>
              <a:t>particles</a:t>
            </a:r>
          </a:p>
          <a:p>
            <a:pPr marL="342900" indent="-342900">
              <a:buAutoNum type="arabicPeriod"/>
            </a:pP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en-US" altLang="zh-CN" dirty="0" smtClean="0"/>
              <a:t>Using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TimerTask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run</a:t>
            </a:r>
            <a:r>
              <a:rPr lang="zh-CN" altLang="en-US" dirty="0" smtClean="0"/>
              <a:t> </a:t>
            </a:r>
            <a:r>
              <a:rPr lang="en-US" altLang="zh-CN" dirty="0" smtClean="0"/>
              <a:t>every</a:t>
            </a:r>
            <a:r>
              <a:rPr lang="zh-CN" altLang="en-US" dirty="0" smtClean="0"/>
              <a:t> </a:t>
            </a:r>
            <a:r>
              <a:rPr lang="en-US" altLang="zh-CN" dirty="0" smtClean="0"/>
              <a:t>particle</a:t>
            </a:r>
          </a:p>
          <a:p>
            <a:pPr marL="342900" indent="-342900">
              <a:buAutoNum type="arabicPeriod"/>
            </a:pP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en-US" altLang="zh-CN" dirty="0" smtClean="0"/>
              <a:t>Using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Manhattan</a:t>
            </a:r>
            <a:r>
              <a:rPr lang="zh-CN" altLang="en-US" dirty="0" smtClean="0"/>
              <a:t> </a:t>
            </a:r>
            <a:r>
              <a:rPr lang="en-US" altLang="zh-CN" dirty="0" smtClean="0"/>
              <a:t>algorithm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calculate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fitness</a:t>
            </a:r>
            <a:r>
              <a:rPr lang="zh-CN" altLang="en-US" dirty="0" smtClean="0"/>
              <a:t> </a:t>
            </a:r>
            <a:r>
              <a:rPr lang="en-US" altLang="zh-CN" dirty="0" smtClean="0"/>
              <a:t>score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141413" y="4260625"/>
                <a:ext cx="2095317" cy="5204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charset="0"/>
                        </a:rPr>
                        <m:t>𝑓𝑖𝑡𝑛𝑒𝑠𝑠𝑆𝑐𝑜𝑟𝑒</m:t>
                      </m:r>
                      <m:r>
                        <a:rPr lang="en-US" altLang="zh-CN" b="0" i="1" smtClean="0">
                          <a:latin typeface="Cambria Math" charset="0"/>
                        </a:rPr>
                        <m:t>= </m:t>
                      </m:r>
                      <m:f>
                        <m:fPr>
                          <m:ctrlPr>
                            <a:rPr lang="mr-IN" altLang="zh-CN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charset="0"/>
                            </a:rPr>
                            <m:t>𝐷𝑖𝑠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13" y="4260625"/>
                <a:ext cx="2095317" cy="52046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3812614" y="4419600"/>
                <a:ext cx="776975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charset="0"/>
                        </a:rPr>
                        <m:t>𝐷𝑖𝑠</m:t>
                      </m:r>
                      <m:r>
                        <a:rPr lang="en-US" altLang="zh-CN" b="0" i="1" smtClean="0">
                          <a:latin typeface="Cambria Math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charset="0"/>
                        </a:rPr>
                        <m:t>𝑎𝑏𝑠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charset="0"/>
                            </a:rPr>
                            <m:t>𝐷𝑒𝑠𝑡𝑖𝑛𝑎𝑡𝑖𝑜𝑛𝑋</m:t>
                          </m:r>
                          <m:r>
                            <a:rPr lang="en-US" altLang="zh-CN" b="0" i="1" smtClean="0">
                              <a:latin typeface="Cambria Math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charset="0"/>
                            </a:rPr>
                            <m:t>𝐶𝑢𝑟𝑟𝑒𝑛𝑡𝑋</m:t>
                          </m:r>
                        </m:e>
                      </m:d>
                      <m:r>
                        <a:rPr lang="en-US" altLang="zh-CN" b="0" i="1" smtClean="0">
                          <a:latin typeface="Cambria Math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charset="0"/>
                        </a:rPr>
                        <m:t>𝑎𝑏𝑠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charset="0"/>
                            </a:rPr>
                            <m:t>𝐷𝑒𝑠𝑡𝑖𝑛𝑎𝑡𝑖𝑜𝑛𝑌</m:t>
                          </m:r>
                          <m:r>
                            <a:rPr lang="en-US" altLang="zh-CN" b="0" i="1" smtClean="0">
                              <a:latin typeface="Cambria Math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charset="0"/>
                            </a:rPr>
                            <m:t>𝐶𝑢𝑟𝑟𝑒𝑛𝑡𝑌</m:t>
                          </m:r>
                        </m:e>
                      </m:d>
                      <m:r>
                        <a:rPr lang="en-US" altLang="zh-CN" b="0" i="1" smtClean="0">
                          <a:latin typeface="Cambria Math" charset="0"/>
                        </a:rPr>
                        <m:t>+1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2614" y="4419600"/>
                <a:ext cx="7769756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157" r="-157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1270000" y="5283200"/>
            <a:ext cx="9330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4.</a:t>
            </a:r>
            <a:r>
              <a:rPr lang="zh-CN" altLang="en-US" dirty="0" smtClean="0"/>
              <a:t> </a:t>
            </a:r>
            <a:r>
              <a:rPr lang="en-US" altLang="zh-CN" dirty="0" smtClean="0"/>
              <a:t>Calculate</a:t>
            </a:r>
            <a:r>
              <a:rPr lang="zh-CN" altLang="en-US" dirty="0" smtClean="0"/>
              <a:t> </a:t>
            </a:r>
            <a:r>
              <a:rPr lang="en-US" altLang="zh-CN" dirty="0" smtClean="0"/>
              <a:t>particle</a:t>
            </a:r>
            <a:r>
              <a:rPr lang="zh-CN" altLang="en-US" dirty="0" smtClean="0"/>
              <a:t> </a:t>
            </a:r>
            <a:r>
              <a:rPr lang="en-US" altLang="zh-CN" dirty="0" smtClean="0"/>
              <a:t>fitness</a:t>
            </a:r>
            <a:r>
              <a:rPr lang="zh-CN" altLang="en-US" dirty="0" smtClean="0"/>
              <a:t> </a:t>
            </a:r>
            <a:r>
              <a:rPr lang="en-US" altLang="zh-CN" dirty="0" smtClean="0"/>
              <a:t>score</a:t>
            </a:r>
            <a:r>
              <a:rPr lang="zh-CN" altLang="en-US" dirty="0" smtClean="0"/>
              <a:t> 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pbest</a:t>
            </a:r>
            <a:r>
              <a:rPr lang="en-US" altLang="zh-CN" dirty="0" smtClean="0"/>
              <a:t>)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update</a:t>
            </a:r>
            <a:r>
              <a:rPr lang="zh-CN" altLang="en-US" dirty="0" smtClean="0"/>
              <a:t> </a:t>
            </a:r>
            <a:r>
              <a:rPr lang="en-US" altLang="zh-CN" dirty="0" smtClean="0"/>
              <a:t>global</a:t>
            </a:r>
            <a:r>
              <a:rPr lang="zh-CN" altLang="en-US" dirty="0" smtClean="0"/>
              <a:t> </a:t>
            </a:r>
            <a:r>
              <a:rPr lang="en-US" altLang="zh-CN" dirty="0" smtClean="0"/>
              <a:t>fitness</a:t>
            </a:r>
            <a:r>
              <a:rPr lang="zh-CN" altLang="en-US" dirty="0" smtClean="0"/>
              <a:t> </a:t>
            </a:r>
            <a:r>
              <a:rPr lang="en-US" altLang="zh-CN" dirty="0" smtClean="0"/>
              <a:t>score(</a:t>
            </a:r>
            <a:r>
              <a:rPr lang="en-US" altLang="zh-CN" dirty="0" err="1" smtClean="0"/>
              <a:t>gbest</a:t>
            </a:r>
            <a:r>
              <a:rPr lang="en-US" altLang="zh-CN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699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Particle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process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1114290" y="2593201"/>
                <a:ext cx="74889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charset="0"/>
                        </a:rPr>
                        <m:t>𝑉</m:t>
                      </m:r>
                      <m:r>
                        <a:rPr lang="en-US" altLang="zh-CN" b="0" i="1" smtClean="0">
                          <a:latin typeface="Cambria Math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charset="0"/>
                        </a:rPr>
                        <m:t>𝑤</m:t>
                      </m:r>
                      <m:r>
                        <a:rPr lang="zh-CN" altLang="en-US" b="0" i="1" smtClean="0">
                          <a:latin typeface="Cambria Math" charset="0"/>
                        </a:rPr>
                        <m:t>∗</m:t>
                      </m:r>
                      <m:r>
                        <a:rPr lang="en-US" altLang="zh-CN" b="0" i="1" smtClean="0">
                          <a:latin typeface="Cambria Math" charset="0"/>
                        </a:rPr>
                        <m:t>𝑉</m:t>
                      </m:r>
                      <m:r>
                        <a:rPr lang="en-US" altLang="zh-CN" b="0" i="1" smtClean="0">
                          <a:latin typeface="Cambria Math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charset="0"/>
                        </a:rPr>
                        <m:t>𝑐</m:t>
                      </m:r>
                      <m:r>
                        <a:rPr lang="en-US" altLang="zh-CN" b="0" i="1" smtClean="0">
                          <a:latin typeface="Cambria Math" charset="0"/>
                        </a:rPr>
                        <m:t>1∗</m:t>
                      </m:r>
                      <m:r>
                        <a:rPr lang="en-US" altLang="zh-CN" b="0" i="1" smtClean="0">
                          <a:latin typeface="Cambria Math" charset="0"/>
                        </a:rPr>
                        <m:t>𝑟𝑎𝑛𝑑</m:t>
                      </m:r>
                      <m:r>
                        <a:rPr lang="zh-CN" altLang="en-US" b="0" i="1" smtClean="0">
                          <a:latin typeface="Cambria Math" charset="0"/>
                        </a:rPr>
                        <m:t>∗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charset="0"/>
                            </a:rPr>
                            <m:t>𝑝𝑏𝑒𝑠𝑡</m:t>
                          </m:r>
                          <m:r>
                            <a:rPr lang="en-US" altLang="zh-CN" b="0" i="1" smtClean="0">
                              <a:latin typeface="Cambria Math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charset="0"/>
                        </a:rPr>
                        <m:t>𝑐</m:t>
                      </m:r>
                      <m:r>
                        <a:rPr lang="en-US" altLang="zh-CN" b="0" i="1" smtClean="0">
                          <a:latin typeface="Cambria Math" charset="0"/>
                        </a:rPr>
                        <m:t>2∗</m:t>
                      </m:r>
                      <m:r>
                        <a:rPr lang="en-US" altLang="zh-CN" b="0" i="1" smtClean="0">
                          <a:latin typeface="Cambria Math" charset="0"/>
                        </a:rPr>
                        <m:t>𝑟𝑎𝑛𝑑</m:t>
                      </m:r>
                      <m:r>
                        <a:rPr lang="zh-CN" altLang="en-US" b="0" i="1" smtClean="0">
                          <a:latin typeface="Cambria Math" charset="0"/>
                        </a:rPr>
                        <m:t>∗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charset="0"/>
                            </a:rPr>
                            <m:t>𝑔𝑏𝑒𝑠𝑡</m:t>
                          </m:r>
                          <m:r>
                            <a:rPr lang="en-US" altLang="zh-CN" b="0" i="1" smtClean="0">
                              <a:latin typeface="Cambria Math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charset="0"/>
                        </a:rPr>
                        <m:t>𝑟𝑎𝑛𝑑𝑜𝑚𝑖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4290" y="2593201"/>
                <a:ext cx="7488910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244" r="-244" b="-369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3242245" y="3395766"/>
                <a:ext cx="21008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charset="0"/>
                        </a:rPr>
                        <m:t>𝑟𝑎𝑛𝑑𝑜𝑚𝑖</m:t>
                      </m:r>
                      <m:r>
                        <a:rPr lang="en-US" altLang="zh-CN" b="0" i="1" smtClean="0">
                          <a:latin typeface="Cambria Math" charset="0"/>
                        </a:rPr>
                        <m:t>={−1,0,1}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2245" y="3395766"/>
                <a:ext cx="2100832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2035" r="-3779"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1114290" y="4221899"/>
                <a:ext cx="1159100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charset="0"/>
                        </a:rPr>
                        <m:t>𝑤</m:t>
                      </m:r>
                      <m:r>
                        <a:rPr lang="en-US" altLang="zh-CN" b="0" i="1" smtClean="0">
                          <a:latin typeface="Cambria Math" charset="0"/>
                        </a:rPr>
                        <m:t>=0.799</m:t>
                      </m:r>
                    </m:oMath>
                  </m:oMathPara>
                </a14:m>
                <a:endParaRPr lang="en-US" altLang="zh-CN" b="0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4290" y="4221899"/>
                <a:ext cx="1159100" cy="553998"/>
              </a:xfrm>
              <a:prstGeom prst="rect">
                <a:avLst/>
              </a:prstGeom>
              <a:blipFill rotWithShape="0">
                <a:blip r:embed="rId4"/>
                <a:stretch>
                  <a:fillRect r="-1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1114290" y="4775897"/>
                <a:ext cx="212795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charset="0"/>
                        </a:rPr>
                        <m:t>𝑐</m:t>
                      </m:r>
                      <m:r>
                        <a:rPr lang="en-US" altLang="zh-CN" b="0" i="1" smtClean="0">
                          <a:latin typeface="Cambria Math" charset="0"/>
                        </a:rPr>
                        <m:t>1=1/</m:t>
                      </m:r>
                      <m:r>
                        <a:rPr lang="en-US" altLang="zh-CN" b="0" i="1" smtClean="0">
                          <a:latin typeface="Cambria Math" charset="0"/>
                        </a:rPr>
                        <m:t>𝑀𝑎𝑧𝑒𝐿𝑒𝑛𝑔𝑡h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4290" y="4775897"/>
                <a:ext cx="2127955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2006" r="-3152" b="-369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1141413" y="5329895"/>
                <a:ext cx="204299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charset="0"/>
                        </a:rPr>
                        <m:t>𝑐</m:t>
                      </m:r>
                      <m:r>
                        <a:rPr lang="en-US" altLang="zh-CN" b="0" i="1" smtClean="0">
                          <a:latin typeface="Cambria Math" charset="0"/>
                        </a:rPr>
                        <m:t>2=1/</m:t>
                      </m:r>
                      <m:r>
                        <a:rPr lang="en-US" altLang="zh-CN" b="0" i="1" smtClean="0">
                          <a:latin typeface="Cambria Math" charset="0"/>
                        </a:rPr>
                        <m:t>𝑀𝑎𝑧𝑒𝑊𝑖𝑑𝑡h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13" y="5329895"/>
                <a:ext cx="2042995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1791" r="-2687" b="-369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5943600" y="3843867"/>
            <a:ext cx="56049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Reason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add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randomi</a:t>
            </a:r>
            <a:r>
              <a:rPr lang="en-US" altLang="zh-CN" dirty="0" smtClean="0"/>
              <a:t>:</a:t>
            </a:r>
          </a:p>
          <a:p>
            <a:endParaRPr lang="en-US" dirty="0"/>
          </a:p>
          <a:p>
            <a:r>
              <a:rPr lang="en-US" altLang="zh-CN" dirty="0" smtClean="0"/>
              <a:t>let</a:t>
            </a:r>
            <a:r>
              <a:rPr lang="zh-CN" altLang="en-US" dirty="0" smtClean="0"/>
              <a:t> </a:t>
            </a:r>
            <a:r>
              <a:rPr lang="en-US" altLang="zh-CN" dirty="0" smtClean="0"/>
              <a:t>particle</a:t>
            </a:r>
            <a:r>
              <a:rPr lang="zh-CN" altLang="en-US" dirty="0" smtClean="0"/>
              <a:t> </a:t>
            </a:r>
            <a:r>
              <a:rPr lang="en-US" altLang="zh-CN" dirty="0" smtClean="0"/>
              <a:t>has</a:t>
            </a:r>
            <a:r>
              <a:rPr lang="zh-CN" altLang="en-US" dirty="0" smtClean="0"/>
              <a:t> </a:t>
            </a:r>
            <a:r>
              <a:rPr lang="en-US" altLang="zh-CN" dirty="0" smtClean="0"/>
              <a:t>other</a:t>
            </a:r>
            <a:r>
              <a:rPr lang="zh-CN" altLang="en-US" dirty="0" smtClean="0"/>
              <a:t> </a:t>
            </a:r>
            <a:r>
              <a:rPr lang="en-US" altLang="zh-CN" dirty="0" smtClean="0"/>
              <a:t>possible</a:t>
            </a:r>
            <a:r>
              <a:rPr lang="zh-CN" altLang="en-US" dirty="0" smtClean="0"/>
              <a:t> </a:t>
            </a:r>
            <a:r>
              <a:rPr lang="en-US" altLang="zh-CN" dirty="0" smtClean="0"/>
              <a:t>velocity</a:t>
            </a:r>
            <a:r>
              <a:rPr lang="zh-CN" altLang="en-US" dirty="0" smtClean="0"/>
              <a:t> </a:t>
            </a:r>
            <a:r>
              <a:rPr lang="en-US" altLang="zh-CN" dirty="0" smtClean="0"/>
              <a:t>when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pbest</a:t>
            </a:r>
            <a:r>
              <a:rPr lang="zh-CN" altLang="en-US" dirty="0" smtClean="0"/>
              <a:t> </a:t>
            </a:r>
            <a:r>
              <a:rPr lang="en-US" altLang="zh-CN" dirty="0" smtClean="0"/>
              <a:t>part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gbest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466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UI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41413" y="2760134"/>
            <a:ext cx="874765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sz="2400" dirty="0" smtClean="0"/>
              <a:t>Using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swing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to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create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UI</a:t>
            </a:r>
          </a:p>
          <a:p>
            <a:pPr marL="342900" indent="-342900">
              <a:buAutoNum type="arabicPeriod"/>
            </a:pPr>
            <a:endParaRPr lang="en-US" altLang="zh-CN" sz="2400" dirty="0"/>
          </a:p>
          <a:p>
            <a:pPr marL="342900" indent="-342900">
              <a:buAutoNum type="arabicPeriod"/>
            </a:pPr>
            <a:endParaRPr lang="en-US" altLang="zh-CN" sz="2400" dirty="0" smtClean="0"/>
          </a:p>
          <a:p>
            <a:pPr marL="342900" indent="-342900">
              <a:buAutoNum type="arabicPeriod"/>
            </a:pPr>
            <a:r>
              <a:rPr lang="en-US" altLang="zh-CN" sz="2400" dirty="0" smtClean="0"/>
              <a:t>Using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Observable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Pattern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to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transfer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particles’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location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to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UI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02161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22</TotalTime>
  <Words>166</Words>
  <Application>Microsoft Macintosh PowerPoint</Application>
  <PresentationFormat>Widescreen</PresentationFormat>
  <Paragraphs>35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Cambria Math</vt:lpstr>
      <vt:lpstr>Century Gothic</vt:lpstr>
      <vt:lpstr>Mangal</vt:lpstr>
      <vt:lpstr>宋体</vt:lpstr>
      <vt:lpstr>Arial</vt:lpstr>
      <vt:lpstr>Mesh</vt:lpstr>
      <vt:lpstr>mAZE SEARCH</vt:lpstr>
      <vt:lpstr>PROJECT STRUCTURE</vt:lpstr>
      <vt:lpstr>mAZE</vt:lpstr>
      <vt:lpstr>Particle process</vt:lpstr>
      <vt:lpstr>Particle process</vt:lpstr>
      <vt:lpstr>UI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mAZE SEARCH</dc:title>
  <dc:creator>Jianan Wen</dc:creator>
  <cp:lastModifiedBy>Jianan Wen</cp:lastModifiedBy>
  <cp:revision>3</cp:revision>
  <dcterms:created xsi:type="dcterms:W3CDTF">2017-04-29T03:25:19Z</dcterms:created>
  <dcterms:modified xsi:type="dcterms:W3CDTF">2017-04-29T03:47:37Z</dcterms:modified>
</cp:coreProperties>
</file>