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57" r:id="rId3"/>
    <p:sldId id="260" r:id="rId4"/>
    <p:sldId id="258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4666"/>
  </p:normalViewPr>
  <p:slideViewPr>
    <p:cSldViewPr snapToGrid="0" snapToObjects="1">
      <p:cViewPr>
        <p:scale>
          <a:sx n="81" d="100"/>
          <a:sy n="81" d="100"/>
        </p:scale>
        <p:origin x="1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5853D-941C-F943-BDA9-6BDB7B4B72FE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F5C1B-CFEE-4D42-B9F6-0734F051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6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5712" y="1001930"/>
            <a:ext cx="9144000" cy="1641490"/>
          </a:xfrm>
        </p:spPr>
        <p:txBody>
          <a:bodyPr/>
          <a:lstStyle/>
          <a:p>
            <a:pPr algn="ctr"/>
            <a:r>
              <a:rPr lang="en-US" dirty="0" smtClean="0"/>
              <a:t>TASK  TRACK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5712" y="2643420"/>
            <a:ext cx="9144000" cy="754025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Final Project of INFO6350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10183" y="4487790"/>
            <a:ext cx="1415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Jianan Wen</a:t>
            </a: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001678266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4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687" y="480751"/>
            <a:ext cx="11155472" cy="1641490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>
                <a:latin typeface="Times New Roman" charset="0"/>
                <a:ea typeface="Times New Roman" charset="0"/>
                <a:cs typeface="Times New Roman" charset="0"/>
              </a:rPr>
              <a:t>Reason of  TASK TRACK</a:t>
            </a:r>
            <a:endParaRPr lang="en-US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4192" y="2342367"/>
            <a:ext cx="1025881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I want to create an application which can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record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my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task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trace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actual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completion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situation;</a:t>
            </a:r>
          </a:p>
          <a:p>
            <a:pPr marL="342900" indent="-342900">
              <a:buAutoNum type="arabicPeriod"/>
            </a:pPr>
            <a:endParaRPr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AutoNum type="arabicPeriod"/>
            </a:pP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Can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record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all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my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tasks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history,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its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completion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situation,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so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can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know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what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did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day;</a:t>
            </a:r>
          </a:p>
          <a:p>
            <a:pPr marL="342900" indent="-342900">
              <a:buAutoNum type="arabicPeriod"/>
            </a:pPr>
            <a:endParaRPr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AutoNum type="arabicPeriod"/>
            </a:pP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It’s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easy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use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4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94110"/>
            <a:ext cx="4779723" cy="1110054"/>
          </a:xfrm>
        </p:spPr>
        <p:txBody>
          <a:bodyPr>
            <a:normAutofit/>
          </a:bodyPr>
          <a:lstStyle/>
          <a:p>
            <a:pPr algn="l"/>
            <a:r>
              <a:rPr lang="en-US" altLang="zh-CN" sz="6600" dirty="0" smtClean="0">
                <a:latin typeface="Times New Roman" charset="0"/>
                <a:ea typeface="Times New Roman" charset="0"/>
                <a:cs typeface="Times New Roman" charset="0"/>
              </a:rPr>
              <a:t>Components</a:t>
            </a:r>
            <a:endParaRPr lang="en-US" sz="6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1978" y="2873112"/>
            <a:ext cx="10597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Firebase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real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time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database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store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</a:p>
          <a:p>
            <a:pPr marL="342900" indent="-342900">
              <a:buAutoNum type="arabicPeriod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Firebase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Authentication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create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users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verify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614" y="2242159"/>
            <a:ext cx="3181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Database: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978" y="4449946"/>
            <a:ext cx="62630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 err="1" smtClean="0">
                <a:latin typeface="Times New Roman" charset="0"/>
                <a:ea typeface="Times New Roman" charset="0"/>
                <a:cs typeface="Times New Roman" charset="0"/>
              </a:rPr>
              <a:t>UICircularProgressRing</a:t>
            </a:r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SVProgressHUD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ChameleonFramework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6614" y="3734183"/>
            <a:ext cx="2530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Cocoapods</a:t>
            </a:r>
            <a:r>
              <a:rPr lang="en-US" altLang="zh-CN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417" y="518329"/>
            <a:ext cx="7071986" cy="1485835"/>
          </a:xfrm>
        </p:spPr>
        <p:txBody>
          <a:bodyPr/>
          <a:lstStyle/>
          <a:p>
            <a:pPr algn="l"/>
            <a:r>
              <a:rPr lang="en-US" altLang="zh-CN" sz="7200" dirty="0" smtClean="0">
                <a:latin typeface="Times New Roman" charset="0"/>
                <a:ea typeface="Times New Roman" charset="0"/>
                <a:cs typeface="Times New Roman" charset="0"/>
              </a:rPr>
              <a:t>Structure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17" y="2421467"/>
            <a:ext cx="6386923" cy="386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137" y="347133"/>
            <a:ext cx="2892844" cy="593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1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71" y="704364"/>
            <a:ext cx="6249676" cy="104927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7300" dirty="0" smtClean="0">
                <a:latin typeface="Times New Roman" charset="0"/>
                <a:ea typeface="Times New Roman" charset="0"/>
                <a:cs typeface="Times New Roman" charset="0"/>
              </a:rPr>
              <a:t>Firebase</a:t>
            </a:r>
            <a:r>
              <a:rPr lang="zh-CN" altLang="en-US" sz="7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7300" dirty="0" smtClean="0">
                <a:latin typeface="Times New Roman" charset="0"/>
                <a:ea typeface="Times New Roman" charset="0"/>
                <a:cs typeface="Times New Roman" charset="0"/>
              </a:rPr>
              <a:t>Structure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899553"/>
            <a:ext cx="4782761" cy="4905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18" y="3228740"/>
            <a:ext cx="6443805" cy="257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521" y="969266"/>
            <a:ext cx="6057378" cy="1122581"/>
          </a:xfrm>
        </p:spPr>
        <p:txBody>
          <a:bodyPr>
            <a:normAutofit/>
          </a:bodyPr>
          <a:lstStyle/>
          <a:p>
            <a:pPr algn="l"/>
            <a:r>
              <a:rPr lang="en-US" altLang="zh-CN" sz="6600" dirty="0" smtClean="0">
                <a:latin typeface="Times New Roman" charset="0"/>
                <a:ea typeface="Times New Roman" charset="0"/>
                <a:cs typeface="Times New Roman" charset="0"/>
              </a:rPr>
              <a:t>Need</a:t>
            </a:r>
            <a:r>
              <a:rPr lang="zh-CN" altLang="en-US" sz="6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6600" dirty="0" smtClean="0">
                <a:latin typeface="Times New Roman" charset="0"/>
                <a:ea typeface="Times New Roman" charset="0"/>
                <a:cs typeface="Times New Roman" charset="0"/>
              </a:rPr>
              <a:t>Improved</a:t>
            </a:r>
            <a:endParaRPr lang="en-US" sz="6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5025" y="2880986"/>
            <a:ext cx="873064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AutoNum type="arabicPeriod"/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Some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people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like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write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their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task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on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paper,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so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users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can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upload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their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task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paper,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Using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Google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Vision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API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extract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task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detail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information;</a:t>
            </a:r>
          </a:p>
          <a:p>
            <a:pPr marL="342900" indent="-342900">
              <a:buAutoNum type="arabicPeriod"/>
            </a:pP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AutoNum type="arabicPeriod"/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Make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my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application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can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work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with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others,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means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they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can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share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tasks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watch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their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work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progress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3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559" y="26353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 smtClean="0">
                <a:latin typeface="Times New Roman" charset="0"/>
                <a:ea typeface="Times New Roman" charset="0"/>
                <a:cs typeface="Times New Roman" charset="0"/>
              </a:rPr>
              <a:t>Thank</a:t>
            </a:r>
            <a:r>
              <a:rPr lang="zh-CN" altLang="en-US" sz="6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6600" dirty="0" smtClean="0">
                <a:latin typeface="Times New Roman" charset="0"/>
                <a:ea typeface="Times New Roman" charset="0"/>
                <a:cs typeface="Times New Roman" charset="0"/>
              </a:rPr>
              <a:t>You</a:t>
            </a:r>
            <a:endParaRPr lang="en-US" sz="6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57894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125</TotalTime>
  <Words>138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Corbel</vt:lpstr>
      <vt:lpstr>Times New Roman</vt:lpstr>
      <vt:lpstr>华文楷体</vt:lpstr>
      <vt:lpstr>Arial</vt:lpstr>
      <vt:lpstr>Depth</vt:lpstr>
      <vt:lpstr>TASK  TRACK</vt:lpstr>
      <vt:lpstr>Reason of  TASK TRACK</vt:lpstr>
      <vt:lpstr>Components</vt:lpstr>
      <vt:lpstr>Structure </vt:lpstr>
      <vt:lpstr>Firebase Structure </vt:lpstr>
      <vt:lpstr>Need Improved</vt:lpstr>
      <vt:lpstr>Thank You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 TRACK</dc:title>
  <dc:creator>Jianan Wen</dc:creator>
  <cp:lastModifiedBy>Jianan Wen</cp:lastModifiedBy>
  <cp:revision>7</cp:revision>
  <dcterms:created xsi:type="dcterms:W3CDTF">2017-12-16T06:49:14Z</dcterms:created>
  <dcterms:modified xsi:type="dcterms:W3CDTF">2017-12-16T08:54:55Z</dcterms:modified>
</cp:coreProperties>
</file>