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4" r:id="rId4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600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openxmlformats.org/officeDocument/2006/relationships/image" Target="../media/image7.png"/><Relationship Id="rId7" Type="http://schemas.openxmlformats.org/officeDocument/2006/relationships/tags" Target="../tags/tag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9.png"/><Relationship Id="rId7" Type="http://schemas.openxmlformats.org/officeDocument/2006/relationships/tags" Target="../tags/tag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1.png"/><Relationship Id="rId11" Type="http://schemas.openxmlformats.org/officeDocument/2006/relationships/tags" Target="../tags/tag5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15060" y="1243330"/>
            <a:ext cx="9597390" cy="5104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之前的工作：初步跑通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数据集：</a:t>
            </a:r>
            <a:r>
              <a:rPr lang="en-US" altLang="zh-CN"/>
              <a:t>Helsinki Region Travel Time Matrix</a:t>
            </a:r>
            <a:endParaRPr lang="en-US" altLang="zh-CN"/>
          </a:p>
          <a:p>
            <a:r>
              <a:rPr lang="zh-CN" altLang="en-US"/>
              <a:t>采用</a:t>
            </a:r>
            <a:r>
              <a:rPr lang="en-US" altLang="zh-CN"/>
              <a:t>2018</a:t>
            </a:r>
            <a:r>
              <a:rPr lang="zh-CN" altLang="en-US"/>
              <a:t>芬兰赫尔辛基市的出行数据，包含</a:t>
            </a:r>
            <a:r>
              <a:rPr lang="en-US" altLang="zh-CN"/>
              <a:t>OD</a:t>
            </a:r>
            <a:r>
              <a:rPr lang="zh-CN" altLang="en-US"/>
              <a:t>信息、四种出行方式下的距离与时间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缺少</a:t>
            </a:r>
            <a:r>
              <a:rPr lang="zh-CN" altLang="en-US">
                <a:solidFill>
                  <a:srgbClr val="FF0000"/>
                </a:solidFill>
              </a:rPr>
              <a:t>真实出行方式标签和个人相关</a:t>
            </a:r>
            <a:r>
              <a:rPr lang="zh-CN" altLang="en-US">
                <a:solidFill>
                  <a:srgbClr val="FF0000"/>
                </a:solidFill>
              </a:rPr>
              <a:t>信息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用时最短的出行方式假设为真实出行方式，个人信息随机生成，</a:t>
            </a:r>
            <a:r>
              <a:rPr lang="en-US" altLang="zh-CN">
                <a:solidFill>
                  <a:schemeClr val="tx1"/>
                </a:solidFill>
              </a:rPr>
              <a:t>OD</a:t>
            </a:r>
            <a:r>
              <a:rPr lang="zh-CN" altLang="en-US">
                <a:solidFill>
                  <a:schemeClr val="tx1"/>
                </a:solidFill>
              </a:rPr>
              <a:t>矩阵信息随机生成（观察到个别</a:t>
            </a:r>
            <a:r>
              <a:rPr lang="en-US" altLang="zh-CN">
                <a:solidFill>
                  <a:schemeClr val="tx1"/>
                </a:solidFill>
              </a:rPr>
              <a:t>walk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bike</a:t>
            </a:r>
            <a:r>
              <a:rPr lang="zh-CN" altLang="en-US">
                <a:solidFill>
                  <a:schemeClr val="tx1"/>
                </a:solidFill>
              </a:rPr>
              <a:t>用时远小于</a:t>
            </a:r>
            <a:r>
              <a:rPr lang="en-US" altLang="zh-CN">
                <a:solidFill>
                  <a:schemeClr val="tx1"/>
                </a:solidFill>
              </a:rPr>
              <a:t>car</a:t>
            </a:r>
            <a:r>
              <a:rPr lang="zh-CN" altLang="en-US">
                <a:solidFill>
                  <a:schemeClr val="tx1"/>
                </a:solidFill>
              </a:rPr>
              <a:t>，假设地形上存在障碍个别交通工具难以通行，随机生成障碍，采用</a:t>
            </a:r>
            <a:r>
              <a:rPr lang="en-US" altLang="zh-CN">
                <a:solidFill>
                  <a:schemeClr val="tx1"/>
                </a:solidFill>
              </a:rPr>
              <a:t>A*</a:t>
            </a:r>
            <a:r>
              <a:rPr lang="zh-CN" altLang="en-US">
                <a:solidFill>
                  <a:schemeClr val="tx1"/>
                </a:solidFill>
              </a:rPr>
              <a:t>随机生成较优</a:t>
            </a:r>
            <a:r>
              <a:rPr lang="zh-CN" altLang="en-US">
                <a:solidFill>
                  <a:schemeClr val="tx1"/>
                </a:solidFill>
              </a:rPr>
              <a:t>路径）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训练</a:t>
            </a:r>
            <a:r>
              <a:rPr lang="zh-CN" altLang="en-US">
                <a:solidFill>
                  <a:schemeClr val="tx1"/>
                </a:solidFill>
              </a:rPr>
              <a:t>效果：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测试结果：</a:t>
            </a:r>
            <a:r>
              <a:rPr lang="en-US" altLang="zh-CN">
                <a:solidFill>
                  <a:schemeClr val="tx1"/>
                </a:solidFill>
              </a:rPr>
              <a:t>                                                                                      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F1-score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结果解释：采用最短出行方式导致一个</a:t>
            </a:r>
            <a:r>
              <a:rPr lang="en-US" altLang="zh-CN">
                <a:solidFill>
                  <a:schemeClr val="tx1"/>
                </a:solidFill>
              </a:rPr>
              <a:t>2w</a:t>
            </a:r>
            <a:r>
              <a:rPr lang="zh-CN" altLang="en-US">
                <a:solidFill>
                  <a:schemeClr val="tx1"/>
                </a:solidFill>
              </a:rPr>
              <a:t>的样本中只有两位数以内的出行方式不是</a:t>
            </a:r>
            <a:r>
              <a:rPr lang="en-US" altLang="zh-CN">
                <a:solidFill>
                  <a:schemeClr val="tx1"/>
                </a:solidFill>
              </a:rPr>
              <a:t>Car</a:t>
            </a:r>
            <a:r>
              <a:rPr lang="zh-CN" altLang="en-US">
                <a:solidFill>
                  <a:schemeClr val="tx1"/>
                </a:solidFill>
              </a:rPr>
              <a:t>，最后的预测结果全为</a:t>
            </a:r>
            <a:r>
              <a:rPr lang="en-US" altLang="zh-CN">
                <a:solidFill>
                  <a:schemeClr val="tx1"/>
                </a:solidFill>
              </a:rPr>
              <a:t>Car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问题：需要寻找合适数据集去评估并优化现有</a:t>
            </a:r>
            <a:r>
              <a:rPr lang="zh-CN" altLang="en-US">
                <a:solidFill>
                  <a:schemeClr val="tx1"/>
                </a:solidFill>
              </a:rPr>
              <a:t>模型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02840" y="3978910"/>
            <a:ext cx="4968240" cy="396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02840" y="4505325"/>
            <a:ext cx="4267200" cy="510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-25400" y="1017905"/>
            <a:ext cx="5326380" cy="55092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300980" y="1809750"/>
            <a:ext cx="5730240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300980" y="4279265"/>
            <a:ext cx="5562600" cy="17830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MjA3M2M3NjAwZTZlYzE3MTE0MTI5NTQyYjJlM2Q4ZD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演示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SUSTech heyStudio</dc:creator>
  <cp:lastModifiedBy>Azrael音韵</cp:lastModifiedBy>
  <cp:revision>12</cp:revision>
  <dcterms:created xsi:type="dcterms:W3CDTF">2019-10-15T12:44:00Z</dcterms:created>
  <dcterms:modified xsi:type="dcterms:W3CDTF">2023-10-12T11:02:44Z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58174ACAEAD245B2BCAF56AF6D6AC987_13</vt:lpwstr>
  </property>
  <property fmtid="{D5CDD505-2E9C-101B-9397-08002B2CF9AE}" pid="3" name="KSOProductBuildVer">
    <vt:lpwstr>2052-12.1.0.15712</vt:lpwstr>
  </property>
</Properties>
</file>