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6"/>
  </p:notesMasterIdLst>
  <p:handoutMasterIdLst>
    <p:handoutMasterId r:id="rId7"/>
  </p:handout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51" autoAdjust="0"/>
  </p:normalViewPr>
  <p:slideViewPr>
    <p:cSldViewPr snapToGrid="0">
      <p:cViewPr varScale="1">
        <p:scale>
          <a:sx n="78" d="100"/>
          <a:sy n="78" d="100"/>
        </p:scale>
        <p:origin x="77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0098C1-0776-4557-9D46-1B787E688456}" type="datetime1">
              <a:rPr lang="zh-CN" altLang="en-US" smtClean="0"/>
              <a:t>2020/10/20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F446B9-0BA7-440C-9491-EFEE44B7DCB7}" type="datetime1">
              <a:rPr lang="zh-CN" altLang="en-US" smtClean="0"/>
              <a:t>2020/10/20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E8BE3-72DE-4BA9-940E-B3214E2A4FBC}" type="datetime1">
              <a:rPr lang="zh-CN" altLang="en-US" smtClean="0"/>
              <a:t>2020/10/20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​​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A75C24-54DF-4A37-B566-5D4504915616}" type="datetime1">
              <a:rPr lang="zh-CN" altLang="en-US" smtClean="0"/>
              <a:t>2020/10/20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DB8EFA-D326-482A-835B-35244CC8D335}" type="datetime1">
              <a:rPr lang="zh-CN" altLang="en-US" smtClean="0"/>
              <a:t>2020/10/20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4DE457-3CDB-46E6-BCC2-0DB87A7AB97D}" type="datetime1">
              <a:rPr lang="zh-CN" altLang="en-US" smtClean="0"/>
              <a:t>2020/10/20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E2E9F-6F2A-4603-A42F-23C3B9EC2542}" type="datetime1">
              <a:rPr lang="zh-CN" altLang="en-US" smtClean="0"/>
              <a:t>2020/10/20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AD336-3C25-4874-9EA7-D9A8F29C3DE6}" type="datetime1">
              <a:rPr lang="zh-CN" altLang="en-US" smtClean="0"/>
              <a:t>2020/10/20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图片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图片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ADDF4-C7DF-4425-A02C-99D8158E8998}" type="datetime1">
              <a:rPr lang="zh-CN" altLang="en-US" smtClean="0"/>
              <a:t>2020/10/20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115FF-7F57-454B-BC07-3D5B5B3B2E36}" type="datetime1">
              <a:rPr lang="zh-CN" altLang="en-US" smtClean="0"/>
              <a:t>2020/10/20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C76A30-68C3-4742-871E-C4BFB5BF037D}" type="datetime1">
              <a:rPr lang="zh-CN" altLang="en-US" smtClean="0"/>
              <a:t>2020/10/20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61884-1233-44DE-95EA-687917CD0720}" type="datetime1">
              <a:rPr lang="zh-CN" altLang="en-US" smtClean="0"/>
              <a:t>2020/10/20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DD9908-788A-4C9F-9B82-38760DCE99A2}" type="datetime1">
              <a:rPr lang="zh-CN" altLang="en-US" smtClean="0"/>
              <a:t>2020/10/20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8F8C3A-E456-4019-B9D3-D27A657A074F}" type="datetime1">
              <a:rPr lang="zh-CN" altLang="en-US" smtClean="0"/>
              <a:t>2020/10/20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图片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5907AA-E66F-456D-8ABA-1CC838498840}" type="datetime1">
              <a:rPr lang="zh-CN" altLang="en-US" smtClean="0"/>
              <a:t>2020/10/20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C15656-9C52-4530-B9B0-471CBD4A032C}" type="datetime1">
              <a:rPr lang="zh-CN" altLang="en-US" smtClean="0"/>
              <a:t>2020/10/20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3893B8-6395-4039-AAC4-F8E54DB39C70}" type="datetime1">
              <a:rPr lang="zh-CN" altLang="en-US" smtClean="0"/>
              <a:t>2020/10/20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1F0827-5F6F-49F9-9E39-E700438688FE}" type="datetime1">
              <a:rPr lang="zh-CN" altLang="en-US" smtClean="0"/>
              <a:t>2020/10/20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D902FE-1817-4BA0-AB93-2732E2F941ED}" type="datetime1">
              <a:rPr lang="zh-CN" altLang="en-US" smtClean="0"/>
              <a:t>2020/10/20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fld id="{B4EFF9AB-85BE-4B1F-BA1B-A157C8C43628}" type="datetime1">
              <a:rPr lang="zh-CN" altLang="en-US" smtClean="0"/>
              <a:t>2020/10/20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新宋体" panose="02010609030101010101" pitchFamily="49" charset="-122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一张显示了杯子、咖啡、食物和饮料的图片&#10;&#10;说明自动生成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zh-cn" sz="7200" dirty="0"/>
              <a:t>Title Lorem Ipsum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zh-cn" sz="2800" dirty="0"/>
              <a:t>Sit Dolor Amet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4537A0-039D-4268-8022-E3B0C25D6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358" y="0"/>
            <a:ext cx="12242358" cy="691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BC86F-B039-4292-BD33-19663518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172301"/>
            <a:ext cx="10353762" cy="1246698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b="1" dirty="0">
                <a:ln/>
                <a:solidFill>
                  <a:schemeClr val="accent4"/>
                </a:solidFill>
                <a:effectLst/>
              </a:rPr>
              <a:t>什么是剧本杀？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BE568-F679-4488-AB09-1F4139C7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8A6402B1-DD72-40D5-BC5F-E17EB9071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78603"/>
            <a:ext cx="12191999" cy="5079397"/>
          </a:xfr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25AFAFA-5B88-4BE4-960F-86B498615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1" y="905908"/>
            <a:ext cx="12067058" cy="104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8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9C074-3AFB-4177-BDB3-3D10B468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E9CE9-AF8C-4FD0-A099-286F91802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63BE2-C8EE-479C-A103-1F7A86F5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761884-1233-44DE-95EA-687917CD0720}" type="datetime1">
              <a:rPr lang="zh-CN" altLang="en-US" smtClean="0"/>
              <a:t>2020/10/20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D8DF-B128-41AD-91D1-BC3B2FCC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516B1-DDE9-4096-8C55-52BE7C79A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17DFB-0443-4307-BF7B-1A64066E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761884-1233-44DE-95EA-687917CD0720}" type="datetime1">
              <a:rPr lang="zh-CN" altLang="en-US" smtClean="0"/>
              <a:t>2020/10/20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06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6_TF12214701.potx" id="{11CCF850-A106-4C83-9778-04C2F532D32F}" vid="{0B8A0E20-82B4-435B-92AB-957BEAB0242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{5AC5BF74-167E-4113-8D9F-2652FF2159A4}tf12214701_win32</Template>
  <TotalTime>52</TotalTime>
  <Words>13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新宋体</vt:lpstr>
      <vt:lpstr>Calibri</vt:lpstr>
      <vt:lpstr>Goudy Old Style</vt:lpstr>
      <vt:lpstr>Wingdings 2</vt:lpstr>
      <vt:lpstr>SlateVTI</vt:lpstr>
      <vt:lpstr>Title Lorem Ipsum</vt:lpstr>
      <vt:lpstr>什么是剧本杀？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何 健城</dc:creator>
  <cp:lastModifiedBy>何 健城</cp:lastModifiedBy>
  <cp:revision>3</cp:revision>
  <dcterms:created xsi:type="dcterms:W3CDTF">2020-10-20T00:58:52Z</dcterms:created>
  <dcterms:modified xsi:type="dcterms:W3CDTF">2020-10-20T01:50:54Z</dcterms:modified>
</cp:coreProperties>
</file>