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64" r:id="rId3"/>
    <p:sldId id="375" r:id="rId4"/>
    <p:sldId id="371" r:id="rId5"/>
    <p:sldId id="367" r:id="rId6"/>
    <p:sldId id="363" r:id="rId7"/>
    <p:sldId id="373" r:id="rId8"/>
    <p:sldId id="370" r:id="rId9"/>
    <p:sldId id="368" r:id="rId10"/>
    <p:sldId id="374" r:id="rId11"/>
    <p:sldId id="369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 varScale="1">
        <p:scale>
          <a:sx n="65" d="100"/>
          <a:sy n="65" d="100"/>
        </p:scale>
        <p:origin x="14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/>
      <dgm:spPr/>
      <dgm:t>
        <a:bodyPr/>
        <a:lstStyle/>
        <a:p>
          <a:r>
            <a:rPr lang="en-US" b="1" dirty="0"/>
            <a:t>Statistician</a:t>
          </a: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/>
      <dgm:spPr/>
      <dgm:t>
        <a:bodyPr/>
        <a:lstStyle/>
        <a:p>
          <a:r>
            <a:rPr lang="en-US" b="1" dirty="0"/>
            <a:t>Data is given (i.e. in text files)</a:t>
          </a: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/>
      <dgm:t>
        <a:bodyPr/>
        <a:lstStyle/>
        <a:p>
          <a:r>
            <a:rPr lang="en-US" b="1" dirty="0"/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/>
            <a:t>Need to get data (i.e. from database) 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/>
      <dgm:spPr/>
      <dgm:t>
        <a:bodyPr/>
        <a:lstStyle/>
        <a:p>
          <a:r>
            <a:rPr lang="en-US" b="1" dirty="0"/>
            <a:t>Focus on business problems and results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/>
      <dgm:spPr/>
      <dgm:t>
        <a:bodyPr/>
        <a:lstStyle/>
        <a:p>
          <a:r>
            <a:rPr lang="en-US" b="1" dirty="0"/>
            <a:t>Bring model to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BE87F2B2-55A1-435B-842B-25C79E4F2591}" type="pres">
      <dgm:prSet presAssocID="{68E9935F-D07B-47B4-8895-78F3D9A6038D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1" presStyleCnt="8"/>
      <dgm:spPr>
        <a:xfrm>
          <a:off x="1790335" y="179464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FA59AFFF-DCAA-419D-8122-041E5F58A99B}" type="pres">
      <dgm:prSet presAssocID="{4022B4C6-A53D-40BE-9C2D-113C394A8597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2" presStyleCnt="8"/>
      <dgm:spPr>
        <a:xfrm>
          <a:off x="1790335" y="3075429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E131CA55-ADFF-42BD-8047-28B05744846D}" type="pres">
      <dgm:prSet presAssocID="{54FA874E-5A6C-44C1-8110-70F615601FD0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A1E9BBE4-7B91-4B57-8823-17A20475F7C6}" type="pres">
      <dgm:prSet presAssocID="{E86C0525-E49E-4616-85BD-015B6CC84941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/>
      <dgm:spPr/>
      <dgm:t>
        <a:bodyPr/>
        <a:lstStyle/>
        <a:p>
          <a:endParaRPr lang="en-US"/>
        </a:p>
      </dgm:t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4" presStyleCnt="8"/>
      <dgm:spPr>
        <a:xfrm>
          <a:off x="4990709" y="51385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0CFB8C5-0B34-4A72-AD31-6D1ED7D9431C}" type="pres">
      <dgm:prSet presAssocID="{C7EB1BC5-76BC-4623-A625-00ABD8595BAE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EE12014A-CB1F-4998-AA58-DD62CE82A2BA}" type="pres">
      <dgm:prSet presAssocID="{C4554EF0-50C6-4ADC-B918-18995D93A09A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10DA26A7-20D9-4ABA-8431-515FA977636C}" type="pres">
      <dgm:prSet presAssocID="{2FEC5C88-7CFE-4F62-B1A1-31141D0C824E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7" presStyleCnt="8"/>
      <dgm:spPr/>
      <dgm:t>
        <a:bodyPr/>
        <a:lstStyle/>
        <a:p>
          <a:endParaRPr lang="en-US"/>
        </a:p>
      </dgm:t>
    </dgm:pt>
    <dgm:pt modelId="{54D10B82-5791-4221-9CAA-BCDE45C19CB5}" type="pres">
      <dgm:prSet presAssocID="{B163FB62-590E-4EC1-A972-B5868467B662}" presName="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8303B05-24CB-4BC5-84D9-10FA2BFA9147}" srcId="{C7EB1BC5-76BC-4623-A625-00ABD8595BAE}" destId="{2FEC5C88-7CFE-4F62-B1A1-31141D0C824E}" srcOrd="2" destOrd="0" parTransId="{90901B69-F41B-49D8-94BA-0C70AF5189FF}" sibTransId="{38522292-072E-4A29-A49C-F948126D3628}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E2EA2AE8-7398-4F8F-B61C-D67ABABBC9EF}" srcId="{68E9935F-D07B-47B4-8895-78F3D9A6038D}" destId="{E86C0525-E49E-4616-85BD-015B6CC84941}" srcOrd="3" destOrd="0" parTransId="{31D801A3-96A5-4D78-AB4F-10B4F99998E4}" sibTransId="{ACF9B71A-A6D9-4A19-B7C4-E23BA9042DF7}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A991288C-BD17-4F27-B43F-19429120D5BB}" srcId="{C7EB1BC5-76BC-4623-A625-00ABD8595BAE}" destId="{B163FB62-590E-4EC1-A972-B5868467B662}" srcOrd="3" destOrd="0" parTransId="{F1193E78-CD61-49E2-A538-5DD637AAC4E9}" sibTransId="{824C26FA-C602-4B76-B1F0-34A0338F0FDB}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021F9AAD-D00C-470F-AF90-EBDECCC36E6F}" srcId="{68E9935F-D07B-47B4-8895-78F3D9A6038D}" destId="{54FA874E-5A6C-44C1-8110-70F615601FD0}" srcOrd="2" destOrd="0" parTransId="{65E2FF6E-39B8-4E32-A02D-DF7FF273A686}" sibTransId="{84884D06-CA71-498A-89F0-DC53A44DB622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7ED8D3C9-606E-40C4-8140-37F41B2B1F43}" srcId="{68E9935F-D07B-47B4-8895-78F3D9A6038D}" destId="{4022B4C6-A53D-40BE-9C2D-113C394A8597}" srcOrd="1" destOrd="0" parTransId="{4E026C2D-8807-4C6F-9B89-187C0774AD14}" sibTransId="{1C1C3B0C-3FB9-4CD9-9D0D-EDBDE48D9C5F}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45745744-048D-40F1-AD58-2E3B56A58F06}" srcId="{C7EB1BC5-76BC-4623-A625-00ABD8595BAE}" destId="{C4554EF0-50C6-4ADC-B918-18995D93A09A}" srcOrd="1" destOrd="0" parTransId="{A1721BA9-EF1F-40A1-94A1-495C24932D96}" sibTransId="{854EAA0A-8E03-4B90-84C4-7D0C9D8A27DF}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2379D890-F01E-465F-9E7A-26FB3F5D6A26}" type="presParOf" srcId="{ADDC29E6-BE53-44F8-B732-BEAFCA4CBD2C}" destId="{5DF4DE71-BE3D-4AA3-ACAA-B9E88F6DDF1B}" srcOrd="2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3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4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C2611B58-5224-420A-8953-3553A84CD3C7}" type="presParOf" srcId="{5E2D7BB9-52FD-4ED9-BF1A-117E0DE33256}" destId="{A050BE9C-A73A-483D-9083-2676CFB9C3D7}" srcOrd="2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3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4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C250B-83D5-4B08-9631-64709EEFA85D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986C1-2FD9-4FCD-986E-726C4AD7C6EF}">
      <dgm:prSet phldrT="[Text]"/>
      <dgm:spPr/>
      <dgm:t>
        <a:bodyPr/>
        <a:lstStyle/>
        <a:p>
          <a:r>
            <a:rPr lang="en-US" dirty="0"/>
            <a:t>Embedded within Business Team</a:t>
          </a:r>
        </a:p>
      </dgm:t>
    </dgm:pt>
    <dgm:pt modelId="{72388695-C583-417C-A37F-807B828ACD22}" type="parTrans" cxnId="{BA155019-6530-49A6-8D1C-BDB14D1E5285}">
      <dgm:prSet/>
      <dgm:spPr/>
      <dgm:t>
        <a:bodyPr/>
        <a:lstStyle/>
        <a:p>
          <a:endParaRPr lang="en-US"/>
        </a:p>
      </dgm:t>
    </dgm:pt>
    <dgm:pt modelId="{323E9E97-5E87-41B2-8586-B6EAEEE27ACD}" type="sibTrans" cxnId="{BA155019-6530-49A6-8D1C-BDB14D1E5285}">
      <dgm:prSet/>
      <dgm:spPr/>
      <dgm:t>
        <a:bodyPr/>
        <a:lstStyle/>
        <a:p>
          <a:endParaRPr lang="en-US"/>
        </a:p>
      </dgm:t>
    </dgm:pt>
    <dgm:pt modelId="{D3357A93-B2CD-49E3-A14F-36F6DBF0E509}">
      <dgm:prSet phldrT="[Text]"/>
      <dgm:spPr/>
      <dgm:t>
        <a:bodyPr/>
        <a:lstStyle/>
        <a:p>
          <a:r>
            <a:rPr lang="en-US" dirty="0"/>
            <a:t>Majority of the data scientists belong to</a:t>
          </a:r>
        </a:p>
      </dgm:t>
    </dgm:pt>
    <dgm:pt modelId="{7D30BFF9-DAE6-44BB-A7B2-F8C62E6779A9}" type="parTrans" cxnId="{B44C43A7-3A40-4842-9A2E-2C9F13671994}">
      <dgm:prSet/>
      <dgm:spPr/>
      <dgm:t>
        <a:bodyPr/>
        <a:lstStyle/>
        <a:p>
          <a:endParaRPr lang="en-US"/>
        </a:p>
      </dgm:t>
    </dgm:pt>
    <dgm:pt modelId="{C481FF46-FB57-41FE-949E-85964337C275}" type="sibTrans" cxnId="{B44C43A7-3A40-4842-9A2E-2C9F13671994}">
      <dgm:prSet/>
      <dgm:spPr/>
      <dgm:t>
        <a:bodyPr/>
        <a:lstStyle/>
        <a:p>
          <a:endParaRPr lang="en-US"/>
        </a:p>
      </dgm:t>
    </dgm:pt>
    <dgm:pt modelId="{15A626F2-3D59-4AC2-AF60-91A262F5C9F1}">
      <dgm:prSet phldrT="[Text]"/>
      <dgm:spPr/>
      <dgm:t>
        <a:bodyPr/>
        <a:lstStyle/>
        <a:p>
          <a:r>
            <a:rPr lang="en-US" dirty="0"/>
            <a:t>Bridge business team and technology team</a:t>
          </a:r>
        </a:p>
      </dgm:t>
    </dgm:pt>
    <dgm:pt modelId="{1CF47000-F52B-4F81-8119-9FAB40F60099}" type="parTrans" cxnId="{52023692-58FD-4D24-8662-48E99144A674}">
      <dgm:prSet/>
      <dgm:spPr/>
      <dgm:t>
        <a:bodyPr/>
        <a:lstStyle/>
        <a:p>
          <a:endParaRPr lang="en-US"/>
        </a:p>
      </dgm:t>
    </dgm:pt>
    <dgm:pt modelId="{98CF16D4-0A0E-4002-A3D4-3B482F7F7F60}" type="sibTrans" cxnId="{52023692-58FD-4D24-8662-48E99144A674}">
      <dgm:prSet/>
      <dgm:spPr/>
      <dgm:t>
        <a:bodyPr/>
        <a:lstStyle/>
        <a:p>
          <a:endParaRPr lang="en-US"/>
        </a:p>
      </dgm:t>
    </dgm:pt>
    <dgm:pt modelId="{B7FEEC58-806F-465E-AF81-7F3B00F67C68}">
      <dgm:prSet phldrT="[Text]"/>
      <dgm:spPr/>
      <dgm:t>
        <a:bodyPr/>
        <a:lstStyle/>
        <a:p>
          <a:r>
            <a:rPr lang="en-US" dirty="0"/>
            <a:t>Core Machine Learning Team</a:t>
          </a:r>
        </a:p>
      </dgm:t>
    </dgm:pt>
    <dgm:pt modelId="{421812E9-62EB-44CB-84C5-11820E252647}" type="parTrans" cxnId="{0F675032-494C-4153-AEBD-81E49623657C}">
      <dgm:prSet/>
      <dgm:spPr/>
      <dgm:t>
        <a:bodyPr/>
        <a:lstStyle/>
        <a:p>
          <a:endParaRPr lang="en-US"/>
        </a:p>
      </dgm:t>
    </dgm:pt>
    <dgm:pt modelId="{26D96AFB-6C29-4293-BE53-797998152CA6}" type="sibTrans" cxnId="{0F675032-494C-4153-AEBD-81E49623657C}">
      <dgm:prSet/>
      <dgm:spPr/>
      <dgm:t>
        <a:bodyPr/>
        <a:lstStyle/>
        <a:p>
          <a:endParaRPr lang="en-US"/>
        </a:p>
      </dgm:t>
    </dgm:pt>
    <dgm:pt modelId="{3D4529F9-D6E4-46E3-BEF6-4E5347C6F427}">
      <dgm:prSet phldrT="[Text]"/>
      <dgm:spPr/>
      <dgm:t>
        <a:bodyPr/>
        <a:lstStyle/>
        <a:p>
          <a:r>
            <a:rPr lang="en-US" dirty="0"/>
            <a:t>Hard core machine learning scientists</a:t>
          </a:r>
        </a:p>
      </dgm:t>
    </dgm:pt>
    <dgm:pt modelId="{AE054E4E-6EB9-49C6-82B8-8761A6748BA5}" type="parTrans" cxnId="{DE2990C8-2FA6-4634-A442-549DBA8C7D1B}">
      <dgm:prSet/>
      <dgm:spPr/>
      <dgm:t>
        <a:bodyPr/>
        <a:lstStyle/>
        <a:p>
          <a:endParaRPr lang="en-US"/>
        </a:p>
      </dgm:t>
    </dgm:pt>
    <dgm:pt modelId="{35E65BD2-7A51-4BC6-A82D-B4B62229023D}" type="sibTrans" cxnId="{DE2990C8-2FA6-4634-A442-549DBA8C7D1B}">
      <dgm:prSet/>
      <dgm:spPr/>
      <dgm:t>
        <a:bodyPr/>
        <a:lstStyle/>
        <a:p>
          <a:endParaRPr lang="en-US"/>
        </a:p>
      </dgm:t>
    </dgm:pt>
    <dgm:pt modelId="{C08F2D4B-5C42-42D3-A925-66FC14A1AAFD}">
      <dgm:prSet phldrT="[Text]"/>
      <dgm:spPr/>
      <dgm:t>
        <a:bodyPr/>
        <a:lstStyle/>
        <a:p>
          <a:r>
            <a:rPr lang="en-US" dirty="0"/>
            <a:t>Focus on specific machine learning algorithms</a:t>
          </a:r>
        </a:p>
      </dgm:t>
    </dgm:pt>
    <dgm:pt modelId="{3540FDBA-9C61-4B64-A996-D95DFEDEA733}" type="parTrans" cxnId="{1E50ED30-81C3-4DF9-B2FF-01825CF3DA8B}">
      <dgm:prSet/>
      <dgm:spPr/>
      <dgm:t>
        <a:bodyPr/>
        <a:lstStyle/>
        <a:p>
          <a:endParaRPr lang="en-US"/>
        </a:p>
      </dgm:t>
    </dgm:pt>
    <dgm:pt modelId="{FB0153F4-E856-4250-9B9D-1E4EE11262C2}" type="sibTrans" cxnId="{1E50ED30-81C3-4DF9-B2FF-01825CF3DA8B}">
      <dgm:prSet/>
      <dgm:spPr/>
      <dgm:t>
        <a:bodyPr/>
        <a:lstStyle/>
        <a:p>
          <a:endParaRPr lang="en-US"/>
        </a:p>
      </dgm:t>
    </dgm:pt>
    <dgm:pt modelId="{A8B6D27E-D0E4-4966-B3B5-ADBDCCD82822}">
      <dgm:prSet phldrT="[Text]"/>
      <dgm:spPr/>
      <dgm:t>
        <a:bodyPr/>
        <a:lstStyle/>
        <a:p>
          <a:r>
            <a:rPr lang="en-US" dirty="0"/>
            <a:t>Embedded within IT Organizations</a:t>
          </a:r>
        </a:p>
      </dgm:t>
    </dgm:pt>
    <dgm:pt modelId="{9E15DAED-486F-49FB-BA15-2936179FCD5A}" type="parTrans" cxnId="{8919217B-BEB5-491D-AAAD-B533BF69AAD4}">
      <dgm:prSet/>
      <dgm:spPr/>
      <dgm:t>
        <a:bodyPr/>
        <a:lstStyle/>
        <a:p>
          <a:endParaRPr lang="en-US"/>
        </a:p>
      </dgm:t>
    </dgm:pt>
    <dgm:pt modelId="{FFAC33D9-C622-41BB-AB8A-EBD255FBBD43}" type="sibTrans" cxnId="{8919217B-BEB5-491D-AAAD-B533BF69AAD4}">
      <dgm:prSet/>
      <dgm:spPr/>
      <dgm:t>
        <a:bodyPr/>
        <a:lstStyle/>
        <a:p>
          <a:endParaRPr lang="en-US"/>
        </a:p>
      </dgm:t>
    </dgm:pt>
    <dgm:pt modelId="{93BE73E7-CD0E-49FC-AAC2-DD988777204F}">
      <dgm:prSet phldrT="[Text]"/>
      <dgm:spPr/>
      <dgm:t>
        <a:bodyPr/>
        <a:lstStyle/>
        <a:p>
          <a:r>
            <a:rPr lang="en-US" dirty="0"/>
            <a:t>Typical in many traditional industry sectors</a:t>
          </a:r>
        </a:p>
      </dgm:t>
    </dgm:pt>
    <dgm:pt modelId="{1EBA2146-1F0F-4A54-B3DA-8C198ABC71A3}" type="parTrans" cxnId="{6B078EF7-2EED-4724-BBFC-2BA3CA019BEF}">
      <dgm:prSet/>
      <dgm:spPr/>
      <dgm:t>
        <a:bodyPr/>
        <a:lstStyle/>
        <a:p>
          <a:endParaRPr lang="en-US"/>
        </a:p>
      </dgm:t>
    </dgm:pt>
    <dgm:pt modelId="{A2AA20A6-A468-4065-9DF8-9A8746FC011D}" type="sibTrans" cxnId="{6B078EF7-2EED-4724-BBFC-2BA3CA019BEF}">
      <dgm:prSet/>
      <dgm:spPr/>
      <dgm:t>
        <a:bodyPr/>
        <a:lstStyle/>
        <a:p>
          <a:endParaRPr lang="en-US"/>
        </a:p>
      </dgm:t>
    </dgm:pt>
    <dgm:pt modelId="{31A793AB-09BA-465C-A958-148B747D36CD}">
      <dgm:prSet phldrT="[Text]"/>
      <dgm:spPr/>
      <dgm:t>
        <a:bodyPr/>
        <a:lstStyle/>
        <a:p>
          <a:r>
            <a:rPr lang="en-US" dirty="0"/>
            <a:t>Less effective due to weak link to business teams</a:t>
          </a:r>
        </a:p>
      </dgm:t>
    </dgm:pt>
    <dgm:pt modelId="{69223D29-FCCE-4C6B-9802-3E2C69DE3BCA}" type="parTrans" cxnId="{5EE99DB4-8235-4FDA-83B1-01EF5649943D}">
      <dgm:prSet/>
      <dgm:spPr/>
      <dgm:t>
        <a:bodyPr/>
        <a:lstStyle/>
        <a:p>
          <a:endParaRPr lang="en-US"/>
        </a:p>
      </dgm:t>
    </dgm:pt>
    <dgm:pt modelId="{34A7EBE6-C0C5-447D-B757-B523584FC303}" type="sibTrans" cxnId="{5EE99DB4-8235-4FDA-83B1-01EF5649943D}">
      <dgm:prSet/>
      <dgm:spPr/>
      <dgm:t>
        <a:bodyPr/>
        <a:lstStyle/>
        <a:p>
          <a:endParaRPr lang="en-US"/>
        </a:p>
      </dgm:t>
    </dgm:pt>
    <dgm:pt modelId="{FB02C878-5E3B-4DB1-B87E-69431C00CF1E}">
      <dgm:prSet phldrT="[Text]"/>
      <dgm:spPr/>
      <dgm:t>
        <a:bodyPr/>
        <a:lstStyle/>
        <a:p>
          <a:r>
            <a:rPr lang="en-US" dirty="0"/>
            <a:t>Provide models, tools and infrastructure</a:t>
          </a:r>
        </a:p>
      </dgm:t>
    </dgm:pt>
    <dgm:pt modelId="{B53ECE06-E116-47C5-804A-32E7248BB070}" type="parTrans" cxnId="{F248961A-E609-44C5-B594-BFDE4F867FE9}">
      <dgm:prSet/>
      <dgm:spPr/>
      <dgm:t>
        <a:bodyPr/>
        <a:lstStyle/>
        <a:p>
          <a:endParaRPr lang="en-US"/>
        </a:p>
      </dgm:t>
    </dgm:pt>
    <dgm:pt modelId="{AB37AD0B-6BBE-494E-B33A-56B123CD8319}" type="sibTrans" cxnId="{F248961A-E609-44C5-B594-BFDE4F867FE9}">
      <dgm:prSet/>
      <dgm:spPr/>
      <dgm:t>
        <a:bodyPr/>
        <a:lstStyle/>
        <a:p>
          <a:endParaRPr lang="en-US"/>
        </a:p>
      </dgm:t>
    </dgm:pt>
    <dgm:pt modelId="{E3161920-CD98-4456-AA9E-437255BC9CA0}">
      <dgm:prSet phldrT="[Text]"/>
      <dgm:spPr/>
      <dgm:t>
        <a:bodyPr/>
        <a:lstStyle/>
        <a:p>
          <a:r>
            <a:rPr lang="en-US" dirty="0"/>
            <a:t>Clear business objective</a:t>
          </a:r>
        </a:p>
      </dgm:t>
    </dgm:pt>
    <dgm:pt modelId="{5CB22E2C-1420-4F97-A337-7B8046B4F3BE}" type="parTrans" cxnId="{38836BEC-E51E-4B0B-B2E8-827F8F59367D}">
      <dgm:prSet/>
      <dgm:spPr/>
      <dgm:t>
        <a:bodyPr/>
        <a:lstStyle/>
        <a:p>
          <a:endParaRPr lang="en-US"/>
        </a:p>
      </dgm:t>
    </dgm:pt>
    <dgm:pt modelId="{35F807A9-C1A7-4B71-A5DE-CDB2780B4219}" type="sibTrans" cxnId="{38836BEC-E51E-4B0B-B2E8-827F8F59367D}">
      <dgm:prSet/>
      <dgm:spPr/>
      <dgm:t>
        <a:bodyPr/>
        <a:lstStyle/>
        <a:p>
          <a:endParaRPr lang="en-US"/>
        </a:p>
      </dgm:t>
    </dgm:pt>
    <dgm:pt modelId="{227089C8-C3EF-4FE2-A898-D0943B41604F}">
      <dgm:prSet phldrT="[Text]"/>
      <dgm:spPr/>
      <dgm:t>
        <a:bodyPr/>
        <a:lstStyle/>
        <a:p>
          <a:r>
            <a:rPr lang="en-US" dirty="0"/>
            <a:t>Become less common in the “cloud” age</a:t>
          </a:r>
        </a:p>
      </dgm:t>
    </dgm:pt>
    <dgm:pt modelId="{5B5CA1A3-BA72-46C9-BDF5-E579554EAF64}" type="parTrans" cxnId="{E0049DF8-D1B4-4EA5-AC4A-999B6EB184D9}">
      <dgm:prSet/>
      <dgm:spPr/>
      <dgm:t>
        <a:bodyPr/>
        <a:lstStyle/>
        <a:p>
          <a:endParaRPr lang="en-US"/>
        </a:p>
      </dgm:t>
    </dgm:pt>
    <dgm:pt modelId="{B0F3595B-4C45-424E-9032-7DE4D1E23C24}" type="sibTrans" cxnId="{E0049DF8-D1B4-4EA5-AC4A-999B6EB184D9}">
      <dgm:prSet/>
      <dgm:spPr/>
      <dgm:t>
        <a:bodyPr/>
        <a:lstStyle/>
        <a:p>
          <a:endParaRPr lang="en-US"/>
        </a:p>
      </dgm:t>
    </dgm:pt>
    <dgm:pt modelId="{5076B3E0-6110-4493-8493-80AB46035ACF}" type="pres">
      <dgm:prSet presAssocID="{070C250B-83D5-4B08-9631-64709EEFA85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159C-413D-48AD-BE2E-7AB4D81DDA2D}" type="pres">
      <dgm:prSet presAssocID="{B77986C1-2FD9-4FCD-986E-726C4AD7C6EF}" presName="comp" presStyleCnt="0"/>
      <dgm:spPr/>
    </dgm:pt>
    <dgm:pt modelId="{765A13A4-FA9A-422F-A340-5D2766BE3E0A}" type="pres">
      <dgm:prSet presAssocID="{B77986C1-2FD9-4FCD-986E-726C4AD7C6EF}" presName="box" presStyleLbl="node1" presStyleIdx="0" presStyleCnt="3"/>
      <dgm:spPr/>
      <dgm:t>
        <a:bodyPr/>
        <a:lstStyle/>
        <a:p>
          <a:endParaRPr lang="en-US"/>
        </a:p>
      </dgm:t>
    </dgm:pt>
    <dgm:pt modelId="{F800F491-F401-454D-B92B-7C6C49950BCB}" type="pres">
      <dgm:prSet presAssocID="{B77986C1-2FD9-4FCD-986E-726C4AD7C6EF}" presName="img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495963-5E69-4CDC-8925-A9FD5968F3C0}" type="pres">
      <dgm:prSet presAssocID="{B77986C1-2FD9-4FCD-986E-726C4AD7C6E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FC8C-313B-416A-A78B-B13A2942B8B1}" type="pres">
      <dgm:prSet presAssocID="{323E9E97-5E87-41B2-8586-B6EAEEE27ACD}" presName="spacer" presStyleCnt="0"/>
      <dgm:spPr/>
    </dgm:pt>
    <dgm:pt modelId="{012AA057-C3AF-498B-B4B8-B618A94BC066}" type="pres">
      <dgm:prSet presAssocID="{B7FEEC58-806F-465E-AF81-7F3B00F67C68}" presName="comp" presStyleCnt="0"/>
      <dgm:spPr/>
    </dgm:pt>
    <dgm:pt modelId="{A67152A7-3CB1-4EEA-B10D-26F2EE61A652}" type="pres">
      <dgm:prSet presAssocID="{B7FEEC58-806F-465E-AF81-7F3B00F67C68}" presName="box" presStyleLbl="node1" presStyleIdx="1" presStyleCnt="3"/>
      <dgm:spPr/>
      <dgm:t>
        <a:bodyPr/>
        <a:lstStyle/>
        <a:p>
          <a:endParaRPr lang="en-US"/>
        </a:p>
      </dgm:t>
    </dgm:pt>
    <dgm:pt modelId="{3D65BB12-4D97-4067-86D7-7C733F29E04E}" type="pres">
      <dgm:prSet presAssocID="{B7FEEC58-806F-465E-AF81-7F3B00F67C68}" presName="img" presStyleLbl="f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1C248-8A79-4EF0-8CCA-549D234D3FFC}" type="pres">
      <dgm:prSet presAssocID="{B7FEEC58-806F-465E-AF81-7F3B00F67C6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B4C1-A9E1-415E-9B3C-F34207520DC3}" type="pres">
      <dgm:prSet presAssocID="{26D96AFB-6C29-4293-BE53-797998152CA6}" presName="spacer" presStyleCnt="0"/>
      <dgm:spPr/>
    </dgm:pt>
    <dgm:pt modelId="{4D516EB8-498B-48FE-B007-07D5D64ADD41}" type="pres">
      <dgm:prSet presAssocID="{A8B6D27E-D0E4-4966-B3B5-ADBDCCD82822}" presName="comp" presStyleCnt="0"/>
      <dgm:spPr/>
    </dgm:pt>
    <dgm:pt modelId="{4936634E-F8AF-4EA0-B684-AE5DED95ACB2}" type="pres">
      <dgm:prSet presAssocID="{A8B6D27E-D0E4-4966-B3B5-ADBDCCD82822}" presName="box" presStyleLbl="node1" presStyleIdx="2" presStyleCnt="3"/>
      <dgm:spPr/>
      <dgm:t>
        <a:bodyPr/>
        <a:lstStyle/>
        <a:p>
          <a:endParaRPr lang="en-US"/>
        </a:p>
      </dgm:t>
    </dgm:pt>
    <dgm:pt modelId="{7358424C-EABA-4A6B-B47A-F2C0EB55991F}" type="pres">
      <dgm:prSet presAssocID="{A8B6D27E-D0E4-4966-B3B5-ADBDCCD82822}" presName="img" presStyleLbl="f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E308E04-4B01-4E1C-9143-31528272C089}" type="pres">
      <dgm:prSet presAssocID="{A8B6D27E-D0E4-4966-B3B5-ADBDCCD8282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9C2D2-B8DD-438F-8B80-D27019CA94DB}" type="presOf" srcId="{A8B6D27E-D0E4-4966-B3B5-ADBDCCD82822}" destId="{4936634E-F8AF-4EA0-B684-AE5DED95ACB2}" srcOrd="0" destOrd="0" presId="urn:microsoft.com/office/officeart/2005/8/layout/vList4"/>
    <dgm:cxn modelId="{9AE70CE3-1F45-4C6A-886B-AEB316DF1996}" type="presOf" srcId="{15A626F2-3D59-4AC2-AF60-91A262F5C9F1}" destId="{765A13A4-FA9A-422F-A340-5D2766BE3E0A}" srcOrd="0" destOrd="3" presId="urn:microsoft.com/office/officeart/2005/8/layout/vList4"/>
    <dgm:cxn modelId="{04CD9333-597F-4F8D-AEA0-C0E2B1C7D658}" type="presOf" srcId="{D3357A93-B2CD-49E3-A14F-36F6DBF0E509}" destId="{BD495963-5E69-4CDC-8925-A9FD5968F3C0}" srcOrd="1" destOrd="1" presId="urn:microsoft.com/office/officeart/2005/8/layout/vList4"/>
    <dgm:cxn modelId="{C7090376-51B3-4B69-B844-507E1D984AA8}" type="presOf" srcId="{FB02C878-5E3B-4DB1-B87E-69431C00CF1E}" destId="{A67152A7-3CB1-4EEA-B10D-26F2EE61A652}" srcOrd="0" destOrd="3" presId="urn:microsoft.com/office/officeart/2005/8/layout/vList4"/>
    <dgm:cxn modelId="{5EE99DB4-8235-4FDA-83B1-01EF5649943D}" srcId="{A8B6D27E-D0E4-4966-B3B5-ADBDCCD82822}" destId="{31A793AB-09BA-465C-A958-148B747D36CD}" srcOrd="1" destOrd="0" parTransId="{69223D29-FCCE-4C6B-9802-3E2C69DE3BCA}" sibTransId="{34A7EBE6-C0C5-447D-B757-B523584FC303}"/>
    <dgm:cxn modelId="{0D7799E2-93B4-4005-BFF0-2014783CC3FD}" type="presOf" srcId="{E3161920-CD98-4456-AA9E-437255BC9CA0}" destId="{BD495963-5E69-4CDC-8925-A9FD5968F3C0}" srcOrd="1" destOrd="2" presId="urn:microsoft.com/office/officeart/2005/8/layout/vList4"/>
    <dgm:cxn modelId="{35EBB46D-8490-4A30-A414-8D5EDA18D81E}" type="presOf" srcId="{B77986C1-2FD9-4FCD-986E-726C4AD7C6EF}" destId="{765A13A4-FA9A-422F-A340-5D2766BE3E0A}" srcOrd="0" destOrd="0" presId="urn:microsoft.com/office/officeart/2005/8/layout/vList4"/>
    <dgm:cxn modelId="{DE2990C8-2FA6-4634-A442-549DBA8C7D1B}" srcId="{B7FEEC58-806F-465E-AF81-7F3B00F67C68}" destId="{3D4529F9-D6E4-46E3-BEF6-4E5347C6F427}" srcOrd="0" destOrd="0" parTransId="{AE054E4E-6EB9-49C6-82B8-8761A6748BA5}" sibTransId="{35E65BD2-7A51-4BC6-A82D-B4B62229023D}"/>
    <dgm:cxn modelId="{BA45ED47-0998-4E20-8B30-A9BF6350C58B}" type="presOf" srcId="{FB02C878-5E3B-4DB1-B87E-69431C00CF1E}" destId="{9BB1C248-8A79-4EF0-8CCA-549D234D3FFC}" srcOrd="1" destOrd="3" presId="urn:microsoft.com/office/officeart/2005/8/layout/vList4"/>
    <dgm:cxn modelId="{66243E47-DD03-4F84-B1A7-60BD7BADD070}" type="presOf" srcId="{B7FEEC58-806F-465E-AF81-7F3B00F67C68}" destId="{A67152A7-3CB1-4EEA-B10D-26F2EE61A652}" srcOrd="0" destOrd="0" presId="urn:microsoft.com/office/officeart/2005/8/layout/vList4"/>
    <dgm:cxn modelId="{D14FEEA2-9964-4694-A37C-DA673554EB70}" type="presOf" srcId="{227089C8-C3EF-4FE2-A898-D0943B41604F}" destId="{0E308E04-4B01-4E1C-9143-31528272C089}" srcOrd="1" destOrd="3" presId="urn:microsoft.com/office/officeart/2005/8/layout/vList4"/>
    <dgm:cxn modelId="{D70A477F-F6AF-4E94-B4BC-ADA365BFC974}" type="presOf" srcId="{31A793AB-09BA-465C-A958-148B747D36CD}" destId="{4936634E-F8AF-4EA0-B684-AE5DED95ACB2}" srcOrd="0" destOrd="2" presId="urn:microsoft.com/office/officeart/2005/8/layout/vList4"/>
    <dgm:cxn modelId="{6B078EF7-2EED-4724-BBFC-2BA3CA019BEF}" srcId="{A8B6D27E-D0E4-4966-B3B5-ADBDCCD82822}" destId="{93BE73E7-CD0E-49FC-AAC2-DD988777204F}" srcOrd="0" destOrd="0" parTransId="{1EBA2146-1F0F-4A54-B3DA-8C198ABC71A3}" sibTransId="{A2AA20A6-A468-4065-9DF8-9A8746FC011D}"/>
    <dgm:cxn modelId="{E4DDF6D3-52B3-4E75-B404-3B0761889E48}" type="presOf" srcId="{93BE73E7-CD0E-49FC-AAC2-DD988777204F}" destId="{0E308E04-4B01-4E1C-9143-31528272C089}" srcOrd="1" destOrd="1" presId="urn:microsoft.com/office/officeart/2005/8/layout/vList4"/>
    <dgm:cxn modelId="{FDE49171-7338-466E-BCB3-72924E7B5EA6}" type="presOf" srcId="{B77986C1-2FD9-4FCD-986E-726C4AD7C6EF}" destId="{BD495963-5E69-4CDC-8925-A9FD5968F3C0}" srcOrd="1" destOrd="0" presId="urn:microsoft.com/office/officeart/2005/8/layout/vList4"/>
    <dgm:cxn modelId="{38836BEC-E51E-4B0B-B2E8-827F8F59367D}" srcId="{B77986C1-2FD9-4FCD-986E-726C4AD7C6EF}" destId="{E3161920-CD98-4456-AA9E-437255BC9CA0}" srcOrd="1" destOrd="0" parTransId="{5CB22E2C-1420-4F97-A337-7B8046B4F3BE}" sibTransId="{35F807A9-C1A7-4B71-A5DE-CDB2780B4219}"/>
    <dgm:cxn modelId="{52023692-58FD-4D24-8662-48E99144A674}" srcId="{B77986C1-2FD9-4FCD-986E-726C4AD7C6EF}" destId="{15A626F2-3D59-4AC2-AF60-91A262F5C9F1}" srcOrd="2" destOrd="0" parTransId="{1CF47000-F52B-4F81-8119-9FAB40F60099}" sibTransId="{98CF16D4-0A0E-4002-A3D4-3B482F7F7F60}"/>
    <dgm:cxn modelId="{8919217B-BEB5-491D-AAAD-B533BF69AAD4}" srcId="{070C250B-83D5-4B08-9631-64709EEFA85D}" destId="{A8B6D27E-D0E4-4966-B3B5-ADBDCCD82822}" srcOrd="2" destOrd="0" parTransId="{9E15DAED-486F-49FB-BA15-2936179FCD5A}" sibTransId="{FFAC33D9-C622-41BB-AB8A-EBD255FBBD43}"/>
    <dgm:cxn modelId="{E0049DF8-D1B4-4EA5-AC4A-999B6EB184D9}" srcId="{A8B6D27E-D0E4-4966-B3B5-ADBDCCD82822}" destId="{227089C8-C3EF-4FE2-A898-D0943B41604F}" srcOrd="2" destOrd="0" parTransId="{5B5CA1A3-BA72-46C9-BDF5-E579554EAF64}" sibTransId="{B0F3595B-4C45-424E-9032-7DE4D1E23C24}"/>
    <dgm:cxn modelId="{D292367A-EA84-4574-8F10-D337CA58E8EA}" type="presOf" srcId="{C08F2D4B-5C42-42D3-A925-66FC14A1AAFD}" destId="{9BB1C248-8A79-4EF0-8CCA-549D234D3FFC}" srcOrd="1" destOrd="2" presId="urn:microsoft.com/office/officeart/2005/8/layout/vList4"/>
    <dgm:cxn modelId="{6ED9E91D-E322-49E7-8E61-37DCD7C1B170}" type="presOf" srcId="{3D4529F9-D6E4-46E3-BEF6-4E5347C6F427}" destId="{A67152A7-3CB1-4EEA-B10D-26F2EE61A652}" srcOrd="0" destOrd="1" presId="urn:microsoft.com/office/officeart/2005/8/layout/vList4"/>
    <dgm:cxn modelId="{F248961A-E609-44C5-B594-BFDE4F867FE9}" srcId="{B7FEEC58-806F-465E-AF81-7F3B00F67C68}" destId="{FB02C878-5E3B-4DB1-B87E-69431C00CF1E}" srcOrd="2" destOrd="0" parTransId="{B53ECE06-E116-47C5-804A-32E7248BB070}" sibTransId="{AB37AD0B-6BBE-494E-B33A-56B123CD8319}"/>
    <dgm:cxn modelId="{0E84F36F-F8CF-44FA-8DAB-2EF7E7014512}" type="presOf" srcId="{3D4529F9-D6E4-46E3-BEF6-4E5347C6F427}" destId="{9BB1C248-8A79-4EF0-8CCA-549D234D3FFC}" srcOrd="1" destOrd="1" presId="urn:microsoft.com/office/officeart/2005/8/layout/vList4"/>
    <dgm:cxn modelId="{BA155019-6530-49A6-8D1C-BDB14D1E5285}" srcId="{070C250B-83D5-4B08-9631-64709EEFA85D}" destId="{B77986C1-2FD9-4FCD-986E-726C4AD7C6EF}" srcOrd="0" destOrd="0" parTransId="{72388695-C583-417C-A37F-807B828ACD22}" sibTransId="{323E9E97-5E87-41B2-8586-B6EAEEE27ACD}"/>
    <dgm:cxn modelId="{35A9ECEA-5075-4273-9D59-3B21C0F1F9D3}" type="presOf" srcId="{227089C8-C3EF-4FE2-A898-D0943B41604F}" destId="{4936634E-F8AF-4EA0-B684-AE5DED95ACB2}" srcOrd="0" destOrd="3" presId="urn:microsoft.com/office/officeart/2005/8/layout/vList4"/>
    <dgm:cxn modelId="{B44C43A7-3A40-4842-9A2E-2C9F13671994}" srcId="{B77986C1-2FD9-4FCD-986E-726C4AD7C6EF}" destId="{D3357A93-B2CD-49E3-A14F-36F6DBF0E509}" srcOrd="0" destOrd="0" parTransId="{7D30BFF9-DAE6-44BB-A7B2-F8C62E6779A9}" sibTransId="{C481FF46-FB57-41FE-949E-85964337C275}"/>
    <dgm:cxn modelId="{D5B8C786-C481-49E1-9FB9-283F24A4E772}" type="presOf" srcId="{93BE73E7-CD0E-49FC-AAC2-DD988777204F}" destId="{4936634E-F8AF-4EA0-B684-AE5DED95ACB2}" srcOrd="0" destOrd="1" presId="urn:microsoft.com/office/officeart/2005/8/layout/vList4"/>
    <dgm:cxn modelId="{EFD487DB-5BFD-4217-91CD-10EFC3ED375B}" type="presOf" srcId="{070C250B-83D5-4B08-9631-64709EEFA85D}" destId="{5076B3E0-6110-4493-8493-80AB46035ACF}" srcOrd="0" destOrd="0" presId="urn:microsoft.com/office/officeart/2005/8/layout/vList4"/>
    <dgm:cxn modelId="{C3BF30E7-BDEB-47B1-8DB0-A94BA893226B}" type="presOf" srcId="{15A626F2-3D59-4AC2-AF60-91A262F5C9F1}" destId="{BD495963-5E69-4CDC-8925-A9FD5968F3C0}" srcOrd="1" destOrd="3" presId="urn:microsoft.com/office/officeart/2005/8/layout/vList4"/>
    <dgm:cxn modelId="{4A64ED94-E8A9-446A-9880-A72B227D7AA4}" type="presOf" srcId="{D3357A93-B2CD-49E3-A14F-36F6DBF0E509}" destId="{765A13A4-FA9A-422F-A340-5D2766BE3E0A}" srcOrd="0" destOrd="1" presId="urn:microsoft.com/office/officeart/2005/8/layout/vList4"/>
    <dgm:cxn modelId="{93A6E8C2-FEBF-42F6-A0D2-11E0B56BD0C5}" type="presOf" srcId="{B7FEEC58-806F-465E-AF81-7F3B00F67C68}" destId="{9BB1C248-8A79-4EF0-8CCA-549D234D3FFC}" srcOrd="1" destOrd="0" presId="urn:microsoft.com/office/officeart/2005/8/layout/vList4"/>
    <dgm:cxn modelId="{E78DA49B-7262-4832-AA1D-A168ED9953F7}" type="presOf" srcId="{31A793AB-09BA-465C-A958-148B747D36CD}" destId="{0E308E04-4B01-4E1C-9143-31528272C089}" srcOrd="1" destOrd="2" presId="urn:microsoft.com/office/officeart/2005/8/layout/vList4"/>
    <dgm:cxn modelId="{DA8581D3-D5A1-47F9-9B8D-FF89D2121F0D}" type="presOf" srcId="{E3161920-CD98-4456-AA9E-437255BC9CA0}" destId="{765A13A4-FA9A-422F-A340-5D2766BE3E0A}" srcOrd="0" destOrd="2" presId="urn:microsoft.com/office/officeart/2005/8/layout/vList4"/>
    <dgm:cxn modelId="{D8DD3DCC-9B5E-4238-AEE6-1319B5B7E510}" type="presOf" srcId="{C08F2D4B-5C42-42D3-A925-66FC14A1AAFD}" destId="{A67152A7-3CB1-4EEA-B10D-26F2EE61A652}" srcOrd="0" destOrd="2" presId="urn:microsoft.com/office/officeart/2005/8/layout/vList4"/>
    <dgm:cxn modelId="{1E50ED30-81C3-4DF9-B2FF-01825CF3DA8B}" srcId="{B7FEEC58-806F-465E-AF81-7F3B00F67C68}" destId="{C08F2D4B-5C42-42D3-A925-66FC14A1AAFD}" srcOrd="1" destOrd="0" parTransId="{3540FDBA-9C61-4B64-A996-D95DFEDEA733}" sibTransId="{FB0153F4-E856-4250-9B9D-1E4EE11262C2}"/>
    <dgm:cxn modelId="{B34F739A-5AAA-420A-B14D-80C027D367C8}" type="presOf" srcId="{A8B6D27E-D0E4-4966-B3B5-ADBDCCD82822}" destId="{0E308E04-4B01-4E1C-9143-31528272C089}" srcOrd="1" destOrd="0" presId="urn:microsoft.com/office/officeart/2005/8/layout/vList4"/>
    <dgm:cxn modelId="{0F675032-494C-4153-AEBD-81E49623657C}" srcId="{070C250B-83D5-4B08-9631-64709EEFA85D}" destId="{B7FEEC58-806F-465E-AF81-7F3B00F67C68}" srcOrd="1" destOrd="0" parTransId="{421812E9-62EB-44CB-84C5-11820E252647}" sibTransId="{26D96AFB-6C29-4293-BE53-797998152CA6}"/>
    <dgm:cxn modelId="{74C6D35B-E3BC-40C5-A977-8B78432585EB}" type="presParOf" srcId="{5076B3E0-6110-4493-8493-80AB46035ACF}" destId="{EB7F159C-413D-48AD-BE2E-7AB4D81DDA2D}" srcOrd="0" destOrd="0" presId="urn:microsoft.com/office/officeart/2005/8/layout/vList4"/>
    <dgm:cxn modelId="{884DE570-FDA3-456E-B659-E850692ECB27}" type="presParOf" srcId="{EB7F159C-413D-48AD-BE2E-7AB4D81DDA2D}" destId="{765A13A4-FA9A-422F-A340-5D2766BE3E0A}" srcOrd="0" destOrd="0" presId="urn:microsoft.com/office/officeart/2005/8/layout/vList4"/>
    <dgm:cxn modelId="{CB75168E-218D-4240-AE8E-5C212F4F81D9}" type="presParOf" srcId="{EB7F159C-413D-48AD-BE2E-7AB4D81DDA2D}" destId="{F800F491-F401-454D-B92B-7C6C49950BCB}" srcOrd="1" destOrd="0" presId="urn:microsoft.com/office/officeart/2005/8/layout/vList4"/>
    <dgm:cxn modelId="{DCDE3B10-5C02-4BCD-805B-30D630E84EAB}" type="presParOf" srcId="{EB7F159C-413D-48AD-BE2E-7AB4D81DDA2D}" destId="{BD495963-5E69-4CDC-8925-A9FD5968F3C0}" srcOrd="2" destOrd="0" presId="urn:microsoft.com/office/officeart/2005/8/layout/vList4"/>
    <dgm:cxn modelId="{99F0BC96-2B95-4C91-87E9-FFB0498E9759}" type="presParOf" srcId="{5076B3E0-6110-4493-8493-80AB46035ACF}" destId="{042FFC8C-313B-416A-A78B-B13A2942B8B1}" srcOrd="1" destOrd="0" presId="urn:microsoft.com/office/officeart/2005/8/layout/vList4"/>
    <dgm:cxn modelId="{BBCCCC6F-6C07-4B92-B961-1CDDE0834E0C}" type="presParOf" srcId="{5076B3E0-6110-4493-8493-80AB46035ACF}" destId="{012AA057-C3AF-498B-B4B8-B618A94BC066}" srcOrd="2" destOrd="0" presId="urn:microsoft.com/office/officeart/2005/8/layout/vList4"/>
    <dgm:cxn modelId="{7B2B522E-87D2-477B-B046-773428D05FD3}" type="presParOf" srcId="{012AA057-C3AF-498B-B4B8-B618A94BC066}" destId="{A67152A7-3CB1-4EEA-B10D-26F2EE61A652}" srcOrd="0" destOrd="0" presId="urn:microsoft.com/office/officeart/2005/8/layout/vList4"/>
    <dgm:cxn modelId="{D85C343E-7828-4D1C-83D2-F75C2EA1BF91}" type="presParOf" srcId="{012AA057-C3AF-498B-B4B8-B618A94BC066}" destId="{3D65BB12-4D97-4067-86D7-7C733F29E04E}" srcOrd="1" destOrd="0" presId="urn:microsoft.com/office/officeart/2005/8/layout/vList4"/>
    <dgm:cxn modelId="{1EDB8FBB-9771-4C6F-8607-59926D6726C4}" type="presParOf" srcId="{012AA057-C3AF-498B-B4B8-B618A94BC066}" destId="{9BB1C248-8A79-4EF0-8CCA-549D234D3FFC}" srcOrd="2" destOrd="0" presId="urn:microsoft.com/office/officeart/2005/8/layout/vList4"/>
    <dgm:cxn modelId="{EFB998E8-506D-47AB-B9E4-F0FA1F35A6D4}" type="presParOf" srcId="{5076B3E0-6110-4493-8493-80AB46035ACF}" destId="{3E37B4C1-A9E1-415E-9B3C-F34207520DC3}" srcOrd="3" destOrd="0" presId="urn:microsoft.com/office/officeart/2005/8/layout/vList4"/>
    <dgm:cxn modelId="{98091EE8-70B6-4436-86FB-B366281DC7E0}" type="presParOf" srcId="{5076B3E0-6110-4493-8493-80AB46035ACF}" destId="{4D516EB8-498B-48FE-B007-07D5D64ADD41}" srcOrd="4" destOrd="0" presId="urn:microsoft.com/office/officeart/2005/8/layout/vList4"/>
    <dgm:cxn modelId="{D8C031A4-7870-427A-B550-9AFE8AF1A7D6}" type="presParOf" srcId="{4D516EB8-498B-48FE-B007-07D5D64ADD41}" destId="{4936634E-F8AF-4EA0-B684-AE5DED95ACB2}" srcOrd="0" destOrd="0" presId="urn:microsoft.com/office/officeart/2005/8/layout/vList4"/>
    <dgm:cxn modelId="{9E8C50DF-C7D0-4BDE-9810-8808D8EC59BD}" type="presParOf" srcId="{4D516EB8-498B-48FE-B007-07D5D64ADD41}" destId="{7358424C-EABA-4A6B-B47A-F2C0EB55991F}" srcOrd="1" destOrd="0" presId="urn:microsoft.com/office/officeart/2005/8/layout/vList4"/>
    <dgm:cxn modelId="{DA7DE0BC-DFD2-4452-BF58-0A5F5C05306E}" type="presParOf" srcId="{4D516EB8-498B-48FE-B007-07D5D64ADD41}" destId="{0E308E04-4B01-4E1C-9143-31528272C0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49DF-48FB-4852-9F71-B54D82BD0000}" type="pres">
      <dgm:prSet presAssocID="{475B1EA2-FB13-4364-9F88-96FCB8122824}" presName="gear1srcNode" presStyleLbl="node1" presStyleIdx="0" presStyleCnt="3"/>
      <dgm:spPr/>
      <dgm:t>
        <a:bodyPr/>
        <a:lstStyle/>
        <a:p>
          <a:endParaRPr lang="en-US"/>
        </a:p>
      </dgm:t>
    </dgm:pt>
    <dgm:pt modelId="{78642A86-1A82-471C-82A4-B5520A98ACF7}" type="pres">
      <dgm:prSet presAssocID="{475B1EA2-FB13-4364-9F88-96FCB8122824}" presName="gear1dstNode" presStyleLbl="node1" presStyleIdx="0" presStyleCnt="3"/>
      <dgm:spPr/>
      <dgm:t>
        <a:bodyPr/>
        <a:lstStyle/>
        <a:p>
          <a:endParaRPr lang="en-US"/>
        </a:p>
      </dgm:t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89B4-D789-405B-B610-A261F2123C2C}" type="pres">
      <dgm:prSet presAssocID="{68A5514A-DE6E-4D41-91CE-F808C5F43AC5}" presName="gear2srcNode" presStyleLbl="node1" presStyleIdx="1" presStyleCnt="3"/>
      <dgm:spPr/>
      <dgm:t>
        <a:bodyPr/>
        <a:lstStyle/>
        <a:p>
          <a:endParaRPr lang="en-US"/>
        </a:p>
      </dgm:t>
    </dgm:pt>
    <dgm:pt modelId="{97D3D152-370F-4F1B-B493-7C619EEC0457}" type="pres">
      <dgm:prSet presAssocID="{68A5514A-DE6E-4D41-91CE-F808C5F43AC5}" presName="gear2dstNode" presStyleLbl="node1" presStyleIdx="1" presStyleCnt="3"/>
      <dgm:spPr/>
      <dgm:t>
        <a:bodyPr/>
        <a:lstStyle/>
        <a:p>
          <a:endParaRPr lang="en-US"/>
        </a:p>
      </dgm:t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  <dgm:t>
        <a:bodyPr/>
        <a:lstStyle/>
        <a:p>
          <a:endParaRPr lang="en-US"/>
        </a:p>
      </dgm:t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31A04-E1DA-4CFC-AAFF-51A7F90E5B37}" type="pres">
      <dgm:prSet presAssocID="{06E111C4-2942-484A-8AC9-1D2C14DF35D2}" presName="gear3srcNode" presStyleLbl="node1" presStyleIdx="2" presStyleCnt="3"/>
      <dgm:spPr/>
      <dgm:t>
        <a:bodyPr/>
        <a:lstStyle/>
        <a:p>
          <a:endParaRPr lang="en-US"/>
        </a:p>
      </dgm:t>
    </dgm:pt>
    <dgm:pt modelId="{C33628F5-B235-4D4B-85A3-6DB454710837}" type="pres">
      <dgm:prSet presAssocID="{06E111C4-2942-484A-8AC9-1D2C14DF35D2}" presName="gear3dstNode" presStyleLbl="node1" presStyleIdx="2" presStyleCnt="3"/>
      <dgm:spPr/>
      <dgm:t>
        <a:bodyPr/>
        <a:lstStyle/>
        <a:p>
          <a:endParaRPr lang="en-US"/>
        </a:p>
      </dgm:t>
    </dgm:pt>
    <dgm:pt modelId="{9BE2F991-28F9-466B-AEE4-DDB7BB31E6D4}" type="pres">
      <dgm:prSet presAssocID="{E3978306-869C-4D03-BC6B-D226E361F25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  <dgm:t>
        <a:bodyPr/>
        <a:lstStyle/>
        <a:p>
          <a:endParaRPr lang="en-US"/>
        </a:p>
      </dgm:t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  <dgm:t>
        <a:bodyPr/>
        <a:lstStyle/>
        <a:p>
          <a:endParaRPr lang="en-US"/>
        </a:p>
      </dgm:t>
    </dgm:pt>
  </dgm:ptLst>
  <dgm:cxnLst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141FE-0682-46F1-8508-59A85A719EBC}" type="pres">
      <dgm:prSet presAssocID="{5E4781E5-FAE7-4F6D-AC8D-72D6A21B8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B8E1B-E237-4403-8AD4-ECCAE9ED93BB}" type="pres">
      <dgm:prSet presAssocID="{5E4781E5-FAE7-4F6D-AC8D-72D6A21B815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B80E-5517-4892-95DD-C6FEFE5FC649}" type="pres">
      <dgm:prSet presAssocID="{5F2E87AE-1799-4BAA-B447-A95F014BFC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57EC515-67BB-4F1D-BC04-1977E4EE2D2A}" type="pres">
      <dgm:prSet presAssocID="{5F2E87AE-1799-4BAA-B447-A95F014BFC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790335" y="51385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Data is given (i.e. in text files)</a:t>
          </a:r>
        </a:p>
      </dsp:txBody>
      <dsp:txXfrm>
        <a:off x="2097571" y="513850"/>
        <a:ext cx="1612988" cy="1280789"/>
      </dsp:txXfrm>
    </dsp:sp>
    <dsp:sp modelId="{707B08FB-8B32-410E-9C5E-DD838C4641F1}">
      <dsp:nvSpPr>
        <dsp:cNvPr id="0" name=""/>
        <dsp:cNvSpPr/>
      </dsp:nvSpPr>
      <dsp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sp:txBody>
      <dsp:txXfrm>
        <a:off x="2097571" y="1794640"/>
        <a:ext cx="1612988" cy="1280789"/>
      </dsp:txXfrm>
    </dsp:sp>
    <dsp:sp modelId="{13293167-2C35-4759-9B9F-2937E2C688E8}">
      <dsp:nvSpPr>
        <dsp:cNvPr id="0" name=""/>
        <dsp:cNvSpPr/>
      </dsp:nvSpPr>
      <dsp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sp:txBody>
      <dsp:txXfrm>
        <a:off x="2097571" y="3075429"/>
        <a:ext cx="1612988" cy="1280789"/>
      </dsp:txXfrm>
    </dsp:sp>
    <dsp:sp modelId="{851955FA-74AC-42FF-BA62-E2F35849F51A}">
      <dsp:nvSpPr>
        <dsp:cNvPr id="0" name=""/>
        <dsp:cNvSpPr/>
      </dsp:nvSpPr>
      <dsp:spPr>
        <a:xfrm>
          <a:off x="1790335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03064"/>
              <a:satOff val="20680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Isolated from production system</a:t>
          </a:r>
        </a:p>
      </dsp:txBody>
      <dsp:txXfrm>
        <a:off x="2097571" y="4356219"/>
        <a:ext cx="1612988" cy="1280789"/>
      </dsp:txXfrm>
    </dsp:sp>
    <dsp:sp modelId="{C990A137-EEAF-4F51-9835-5F7C91A3C7BD}">
      <dsp:nvSpPr>
        <dsp:cNvPr id="0" name=""/>
        <dsp:cNvSpPr/>
      </dsp:nvSpPr>
      <dsp:spPr>
        <a:xfrm>
          <a:off x="766215" y="1790"/>
          <a:ext cx="1280149" cy="1280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Statistician</a:t>
          </a:r>
        </a:p>
      </dsp:txBody>
      <dsp:txXfrm>
        <a:off x="953688" y="189263"/>
        <a:ext cx="905203" cy="905203"/>
      </dsp:txXfrm>
    </dsp:sp>
    <dsp:sp modelId="{AE8513C5-34CA-4523-AD67-AA584F090935}">
      <dsp:nvSpPr>
        <dsp:cNvPr id="0" name=""/>
        <dsp:cNvSpPr/>
      </dsp:nvSpPr>
      <dsp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Need to get data (i.e. from database) </a:t>
          </a:r>
        </a:p>
      </dsp:txBody>
      <dsp:txXfrm>
        <a:off x="5297945" y="513850"/>
        <a:ext cx="1612988" cy="1280789"/>
      </dsp:txXfrm>
    </dsp:sp>
    <dsp:sp modelId="{56E88391-D1D1-4508-BA57-77ADD0001654}">
      <dsp:nvSpPr>
        <dsp:cNvPr id="0" name=""/>
        <dsp:cNvSpPr/>
      </dsp:nvSpPr>
      <dsp:spPr>
        <a:xfrm>
          <a:off x="4990709" y="179464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7671773"/>
            <a:satOff val="34466"/>
            <a:lumOff val="23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671773"/>
              <a:satOff val="34466"/>
              <a:lumOff val="2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Focus on business problems and results</a:t>
          </a:r>
        </a:p>
      </dsp:txBody>
      <dsp:txXfrm>
        <a:off x="5297945" y="1794640"/>
        <a:ext cx="1612988" cy="1280789"/>
      </dsp:txXfrm>
    </dsp:sp>
    <dsp:sp modelId="{CF384B5E-F1C3-42BA-9666-91FB296A77D8}">
      <dsp:nvSpPr>
        <dsp:cNvPr id="0" name=""/>
        <dsp:cNvSpPr/>
      </dsp:nvSpPr>
      <dsp:spPr>
        <a:xfrm>
          <a:off x="4990709" y="3075429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9206127"/>
            <a:satOff val="41360"/>
            <a:lumOff val="284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206127"/>
              <a:satOff val="41360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model to data</a:t>
          </a:r>
        </a:p>
      </dsp:txBody>
      <dsp:txXfrm>
        <a:off x="5297945" y="3075429"/>
        <a:ext cx="1612988" cy="1280789"/>
      </dsp:txXfrm>
    </dsp:sp>
    <dsp:sp modelId="{B5393A90-D937-43F8-9B5A-663F1AAA0F4C}">
      <dsp:nvSpPr>
        <dsp:cNvPr id="0" name=""/>
        <dsp:cNvSpPr/>
      </dsp:nvSpPr>
      <dsp:spPr>
        <a:xfrm>
          <a:off x="4990709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Embedded in production system</a:t>
          </a:r>
        </a:p>
      </dsp:txBody>
      <dsp:txXfrm>
        <a:off x="5297945" y="4356219"/>
        <a:ext cx="1612988" cy="1280789"/>
      </dsp:txXfrm>
    </dsp:sp>
    <dsp:sp modelId="{8B6DA188-27B3-4CE9-8358-BEA506CA15B1}">
      <dsp:nvSpPr>
        <dsp:cNvPr id="0" name=""/>
        <dsp:cNvSpPr/>
      </dsp:nvSpPr>
      <dsp:spPr>
        <a:xfrm>
          <a:off x="3966589" y="1790"/>
          <a:ext cx="1280149" cy="12801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 Scientist</a:t>
          </a:r>
        </a:p>
      </dsp:txBody>
      <dsp:txXfrm>
        <a:off x="4154062" y="189263"/>
        <a:ext cx="905203" cy="9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3A4-FA9A-422F-A340-5D2766BE3E0A}">
      <dsp:nvSpPr>
        <dsp:cNvPr id="0" name=""/>
        <dsp:cNvSpPr/>
      </dsp:nvSpPr>
      <dsp:spPr>
        <a:xfrm>
          <a:off x="0" y="0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Business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Majority of the data scientists belong 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Clear business 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Bridge business team and technology team</a:t>
          </a:r>
        </a:p>
      </dsp:txBody>
      <dsp:txXfrm>
        <a:off x="1544002" y="0"/>
        <a:ext cx="5390197" cy="1571624"/>
      </dsp:txXfrm>
    </dsp:sp>
    <dsp:sp modelId="{F800F491-F401-454D-B92B-7C6C49950BCB}">
      <dsp:nvSpPr>
        <dsp:cNvPr id="0" name=""/>
        <dsp:cNvSpPr/>
      </dsp:nvSpPr>
      <dsp:spPr>
        <a:xfrm>
          <a:off x="157162" y="157162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2A7-3CB1-4EEA-B10D-26F2EE61A652}">
      <dsp:nvSpPr>
        <dsp:cNvPr id="0" name=""/>
        <dsp:cNvSpPr/>
      </dsp:nvSpPr>
      <dsp:spPr>
        <a:xfrm>
          <a:off x="0" y="1728787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Core Machine Learning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Hard core machine learning scientists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Focus on specific machine learning algorithms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Provide models, tools and infrastructure</a:t>
          </a:r>
        </a:p>
      </dsp:txBody>
      <dsp:txXfrm>
        <a:off x="1544002" y="1728787"/>
        <a:ext cx="5390197" cy="1571624"/>
      </dsp:txXfrm>
    </dsp:sp>
    <dsp:sp modelId="{3D65BB12-4D97-4067-86D7-7C733F29E04E}">
      <dsp:nvSpPr>
        <dsp:cNvPr id="0" name=""/>
        <dsp:cNvSpPr/>
      </dsp:nvSpPr>
      <dsp:spPr>
        <a:xfrm>
          <a:off x="157162" y="1885949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34E-F8AF-4EA0-B684-AE5DED95ACB2}">
      <dsp:nvSpPr>
        <dsp:cNvPr id="0" name=""/>
        <dsp:cNvSpPr/>
      </dsp:nvSpPr>
      <dsp:spPr>
        <a:xfrm>
          <a:off x="0" y="3457574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IT Organizations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Typical in many traditional industry sectors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Less effective due to weak link to business teams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Become less common in the “cloud” age</a:t>
          </a:r>
        </a:p>
      </dsp:txBody>
      <dsp:txXfrm>
        <a:off x="1544002" y="3457574"/>
        <a:ext cx="5390197" cy="1571624"/>
      </dsp:txXfrm>
    </dsp:sp>
    <dsp:sp modelId="{7358424C-EABA-4A6B-B47A-F2C0EB55991F}">
      <dsp:nvSpPr>
        <dsp:cNvPr id="0" name=""/>
        <dsp:cNvSpPr/>
      </dsp:nvSpPr>
      <dsp:spPr>
        <a:xfrm>
          <a:off x="157162" y="3614737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 Skills &amp; Project Cycles in Data Science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Communication: Speaking </a:t>
            </a:r>
            <a:r>
              <a:rPr lang="en-US" sz="2800" dirty="0">
                <a:solidFill>
                  <a:schemeClr val="accent2"/>
                </a:solidFill>
              </a:rPr>
              <a:t>the Same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E35D-F5F6-490E-B3AC-D4DD0199199D}"/>
              </a:ext>
            </a:extLst>
          </p:cNvPr>
          <p:cNvSpPr txBox="1"/>
          <p:nvPr/>
        </p:nvSpPr>
        <p:spPr>
          <a:xfrm>
            <a:off x="806630" y="762000"/>
            <a:ext cx="7041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Interact with multiple teams across the entire project cycle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Easy to understand language that everyone understand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Be clean on deliverables, timeline and resource allocation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Technical modeling part requires communication skills too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Statistician, Operation Researcher, Economist, Computer Scientist, Market Researcher, …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Need to be familiar with different terminology, for example: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Label = Target = Outcome = Class = Response = Dependent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Features = Attribute = Independent Variables = Predictors = Covariates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Dimensionality = number of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Weights =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Learning = Fitting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Generalization = Applying to population or test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Sensitivity = recall = hit rate = true positive 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93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9B973-2B42-4683-9551-92675ACB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Common Pitfalls of Data Science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838200" y="914400"/>
            <a:ext cx="8153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Solve the wrong problem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Vague description of business objectives with potential dynamic 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opportunities to introduce misalignment across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Different point of views and priorities from different teams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 promise on business value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Unrealistic high expectation is common for data science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Assumptions are off-chart such as data and computation resources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We must communicate based on data and fact, not wishful thinking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the timeline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uncertainties are not </a:t>
            </a:r>
            <a:r>
              <a:rPr lang="en-US" sz="1600" b="1" dirty="0" smtClean="0">
                <a:solidFill>
                  <a:schemeClr val="tx2"/>
                </a:solidFill>
              </a:rPr>
              <a:t>accounted </a:t>
            </a:r>
            <a:r>
              <a:rPr lang="en-US" sz="1600" b="1" dirty="0">
                <a:solidFill>
                  <a:schemeClr val="tx2"/>
                </a:solidFill>
              </a:rPr>
              <a:t>for at planning stage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Fundamentally different from software develop </a:t>
            </a:r>
            <a:r>
              <a:rPr lang="en-US" sz="1600" b="1" dirty="0" smtClean="0">
                <a:solidFill>
                  <a:schemeClr val="tx2"/>
                </a:solidFill>
              </a:rPr>
              <a:t> or business analytics projects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Project management team does not have past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data availability and quality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“Big data” is not a guarantee of good and relevant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Often “ideal” data for the business problem are not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Ignore or too optimistic about  effort for preprocessing and 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cannot be scaled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Wrong estimation of computation resource and run-time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Mis</a:t>
            </a:r>
            <a:r>
              <a:rPr lang="en-US" sz="1600" b="1" dirty="0">
                <a:solidFill>
                  <a:schemeClr val="tx2"/>
                </a:solidFill>
              </a:rPr>
              <a:t>-specified online / offline data, training, and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Develop in small sample data and try to scale to larger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too long to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As we are trying </a:t>
            </a:r>
            <a:r>
              <a:rPr lang="en-US" sz="1600" b="1" dirty="0">
                <a:solidFill>
                  <a:schemeClr val="tx2"/>
                </a:solidFill>
              </a:rPr>
              <a:t>to push the boundary of current best practice, </a:t>
            </a:r>
            <a:r>
              <a:rPr lang="en-US" sz="1600" b="1" dirty="0" smtClean="0">
                <a:solidFill>
                  <a:schemeClr val="tx2"/>
                </a:solidFill>
              </a:rPr>
              <a:t>many </a:t>
            </a:r>
            <a:r>
              <a:rPr lang="en-US" sz="1600" b="1" dirty="0">
                <a:solidFill>
                  <a:schemeClr val="tx2"/>
                </a:solidFill>
              </a:rPr>
              <a:t>project will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But team </a:t>
            </a:r>
            <a:r>
              <a:rPr lang="en-US" sz="1600" b="1" dirty="0">
                <a:solidFill>
                  <a:schemeClr val="tx2"/>
                </a:solidFill>
              </a:rPr>
              <a:t>hesitate to make decisions to </a:t>
            </a:r>
            <a:r>
              <a:rPr lang="en-US" sz="1600" b="1" dirty="0" smtClean="0">
                <a:solidFill>
                  <a:schemeClr val="tx2"/>
                </a:solidFill>
              </a:rPr>
              <a:t>fail fast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Keep on Track for Data Science Career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914400" y="990600"/>
            <a:ext cx="4191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Learning New Methods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Deep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Reinforced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Keep up with New Tools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 smtClean="0">
                <a:solidFill>
                  <a:schemeClr val="tx2"/>
                </a:solidFill>
              </a:rPr>
              <a:t>TensorFlow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MxNet</a:t>
            </a:r>
            <a:r>
              <a:rPr lang="en-US" sz="1600" b="1" dirty="0" smtClean="0">
                <a:solidFill>
                  <a:schemeClr val="tx2"/>
                </a:solidFill>
              </a:rPr>
              <a:t>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R/Python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Dynamic Dashboard</a:t>
            </a:r>
            <a:endParaRPr lang="en-US" sz="1600" b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Explore New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Internet of Things (</a:t>
            </a:r>
            <a:r>
              <a:rPr lang="en-US" sz="1600" b="1" dirty="0" err="1" smtClean="0">
                <a:solidFill>
                  <a:schemeClr val="tx2"/>
                </a:solidFill>
              </a:rPr>
              <a:t>IoT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Robotics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Automatic Driving </a:t>
            </a:r>
            <a:r>
              <a:rPr lang="en-US" sz="1600" b="1" dirty="0" smtClean="0">
                <a:solidFill>
                  <a:schemeClr val="tx2"/>
                </a:solidFill>
              </a:rPr>
              <a:t>Cars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Apply New Methods to Existing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Identify problems at </a:t>
            </a:r>
            <a:r>
              <a:rPr lang="en-US" sz="1600" b="1" dirty="0">
                <a:solidFill>
                  <a:schemeClr val="tx2"/>
                </a:solidFill>
              </a:rPr>
              <a:t>daily </a:t>
            </a:r>
            <a:r>
              <a:rPr lang="en-US" sz="1600" b="1" dirty="0" smtClean="0">
                <a:solidFill>
                  <a:schemeClr val="tx2"/>
                </a:solidFill>
              </a:rPr>
              <a:t>work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Apply novel ways for existing solutions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It could be much faster / more accurate / more efficient etc.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2590800"/>
            <a:ext cx="3657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Brand Yourself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LinkedIn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GitHub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Blogs and Posts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Personal Professional website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771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6612095"/>
              </p:ext>
            </p:extLst>
          </p:nvPr>
        </p:nvGraphicFramePr>
        <p:xfrm>
          <a:off x="938211" y="914400"/>
          <a:ext cx="7677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974" y="19594"/>
            <a:ext cx="8429625" cy="6662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Difference Between Statistician and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9703582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8360"/>
            <a:ext cx="3656946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DA09B-8448-499A-845B-3BB7031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066800"/>
            <a:ext cx="529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Understand and prepare data and features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Statistical methods and problem solving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Machine learning and data mining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0338D-AD1F-4B9F-8B52-9A361982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9" y="5257800"/>
            <a:ext cx="46191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Unstructured data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Big data infrastructure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Database and data retrieval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Software: 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Spark, </a:t>
            </a:r>
            <a:r>
              <a:rPr lang="en-US" altLang="en-US" sz="1800" b="1" dirty="0">
                <a:solidFill>
                  <a:schemeClr val="accent1"/>
                </a:solidFill>
              </a:rPr>
              <a:t>SQL, R, Python … 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“Cloud”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8CC23-3832-4EB6-9244-17AA0917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35" y="5304472"/>
            <a:ext cx="38142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Leadership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Problem definition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Communication skills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Collaboration &amp;Teamwork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Strategic planning &amp; execution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Pillars of Knowledge for Success</a:t>
            </a:r>
          </a:p>
        </p:txBody>
      </p:sp>
    </p:spTree>
    <p:extLst>
      <p:ext uri="{BB962C8B-B14F-4D97-AF65-F5344CB8AC3E}">
        <p14:creationId xmlns:p14="http://schemas.microsoft.com/office/powerpoint/2010/main" val="1366071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C084CF-7AC3-497B-9425-07D51A7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Different </a:t>
            </a:r>
            <a:r>
              <a:rPr lang="en-US" sz="2800" dirty="0" smtClean="0">
                <a:solidFill>
                  <a:schemeClr val="accent2"/>
                </a:solidFill>
              </a:rPr>
              <a:t>Types of Data Science </a:t>
            </a:r>
            <a:r>
              <a:rPr lang="en-US" sz="2800" dirty="0">
                <a:solidFill>
                  <a:schemeClr val="accent2"/>
                </a:solidFill>
              </a:rPr>
              <a:t>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C8D391-95AB-44EF-B10B-BC905D48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10841"/>
              </p:ext>
            </p:extLst>
          </p:nvPr>
        </p:nvGraphicFramePr>
        <p:xfrm>
          <a:off x="1409700" y="12954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001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624"/>
              </p:ext>
            </p:extLst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3513559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(Break 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609600" y="884708"/>
            <a:ext cx="4504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Quantify business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</a:t>
            </a:r>
            <a:r>
              <a:rPr lang="en-US" b="1" dirty="0" smtClean="0">
                <a:solidFill>
                  <a:schemeClr val="tx2"/>
                </a:solidFill>
              </a:rPr>
              <a:t>resources </a:t>
            </a:r>
            <a:r>
              <a:rPr lang="en-US" b="1" dirty="0" err="1" smtClean="0">
                <a:solidFill>
                  <a:schemeClr val="tx2"/>
                </a:solidFill>
              </a:rPr>
              <a:t>accessment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science project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explore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Monitoring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update, refresh and addon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failure and retire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5181600" y="884708"/>
            <a:ext cx="3733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Business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Operation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Business analyst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Technology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Database and data warehouse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engineering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Software development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Visualization dashboard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Infrastructure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Production implementation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Core machine learning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Project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Program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Product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Senior leadership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Leaders across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567553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A7600-C0C8-4046-AF7B-6826F7A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62012"/>
            <a:ext cx="7829550" cy="5133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ED15DF-C9FA-4DFF-A452-78C80C00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Example: Modeling Cycle for Classification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C29A2-34B3-499B-AE8A-B9ADDBA4345D}"/>
              </a:ext>
            </a:extLst>
          </p:cNvPr>
          <p:cNvSpPr txBox="1"/>
          <p:nvPr/>
        </p:nvSpPr>
        <p:spPr>
          <a:xfrm>
            <a:off x="1447800" y="6324600"/>
            <a:ext cx="49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Python Machine Learning </a:t>
            </a:r>
            <a:r>
              <a:rPr lang="en-US" dirty="0"/>
              <a:t>by </a:t>
            </a:r>
            <a:r>
              <a:rPr lang="en-US" dirty="0" err="1"/>
              <a:t>Raschka</a:t>
            </a:r>
            <a:r>
              <a:rPr lang="en-US" dirty="0"/>
              <a:t>, Sebastian</a:t>
            </a:r>
          </a:p>
        </p:txBody>
      </p:sp>
    </p:spTree>
    <p:extLst>
      <p:ext uri="{BB962C8B-B14F-4D97-AF65-F5344CB8AC3E}">
        <p14:creationId xmlns:p14="http://schemas.microsoft.com/office/powerpoint/2010/main" val="4127098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0809"/>
              </p:ext>
            </p:extLst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1025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220375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On-screen Show (4:3)</PresentationFormat>
  <Paragraphs>202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Data Scientist </vt:lpstr>
      <vt:lpstr>Three Pillars of Knowledge for Success</vt:lpstr>
      <vt:lpstr>Three Different Types of Data Science Teams</vt:lpstr>
      <vt:lpstr>Data Science Project Cycle (Overview)</vt:lpstr>
      <vt:lpstr>Data Science Project Cycle (Break down)</vt:lpstr>
      <vt:lpstr>Example: Modeling Cycle for Classification Problems</vt:lpstr>
      <vt:lpstr>Online vs Offline Training</vt:lpstr>
      <vt:lpstr>Business Domain Knowledge</vt:lpstr>
      <vt:lpstr>Communication: Speaking the Same Language</vt:lpstr>
      <vt:lpstr>Common Pitfalls of Data Science Projects</vt:lpstr>
      <vt:lpstr>Keep on Track for Data Science Career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2018-05-30T01:35:36Z</dcterms:modified>
</cp:coreProperties>
</file>