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76" r:id="rId2"/>
    <p:sldId id="513" r:id="rId3"/>
    <p:sldId id="512" r:id="rId4"/>
    <p:sldId id="517" r:id="rId5"/>
    <p:sldId id="511" r:id="rId6"/>
    <p:sldId id="518" r:id="rId7"/>
    <p:sldId id="527" r:id="rId8"/>
    <p:sldId id="522" r:id="rId9"/>
    <p:sldId id="528" r:id="rId10"/>
    <p:sldId id="524" r:id="rId11"/>
    <p:sldId id="525" r:id="rId12"/>
    <p:sldId id="532" r:id="rId13"/>
  </p:sldIdLst>
  <p:sldSz cx="9144000" cy="6858000" type="screen4x3"/>
  <p:notesSz cx="6834188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0C0C0"/>
    <a:srgbClr val="FB5772"/>
    <a:srgbClr val="FEDCE1"/>
    <a:srgbClr val="E49B0A"/>
    <a:srgbClr val="FF6600"/>
    <a:srgbClr val="FBA5F1"/>
    <a:srgbClr val="E2BCE3"/>
    <a:srgbClr val="CC3300"/>
    <a:srgbClr val="C4A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2" autoAdjust="0"/>
    <p:restoredTop sz="87164" autoAdjust="0"/>
  </p:normalViewPr>
  <p:slideViewPr>
    <p:cSldViewPr>
      <p:cViewPr varScale="1">
        <p:scale>
          <a:sx n="93" d="100"/>
          <a:sy n="93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6C68DB-C212-494C-BCBF-4516566B984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5AE1044-3AF5-42E8-8C68-25C42723105B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背景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A85F4B8F-B8E9-459F-8C28-7870D54C18AC}" type="parTrans" cxnId="{EA341D6E-9D25-4495-8C1F-62BD59107DDF}">
      <dgm:prSet/>
      <dgm:spPr/>
      <dgm:t>
        <a:bodyPr/>
        <a:lstStyle/>
        <a:p>
          <a:endParaRPr lang="zh-CN" altLang="en-US"/>
        </a:p>
      </dgm:t>
    </dgm:pt>
    <dgm:pt modelId="{4CB69219-DB51-4DA4-8F22-8990EC4AD6A0}" type="sibTrans" cxnId="{EA341D6E-9D25-4495-8C1F-62BD59107DDF}">
      <dgm:prSet/>
      <dgm:spPr/>
      <dgm:t>
        <a:bodyPr/>
        <a:lstStyle/>
        <a:p>
          <a:endParaRPr lang="zh-CN" altLang="en-US"/>
        </a:p>
      </dgm:t>
    </dgm:pt>
    <dgm:pt modelId="{2315EC7A-7D88-41DB-9D79-8DEE93517870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目标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B3A7971-EF89-4634-A759-024FEBEAFEB0}" type="parTrans" cxnId="{542336B3-881B-4D0A-BCEB-6839CC1AAD3C}">
      <dgm:prSet/>
      <dgm:spPr/>
      <dgm:t>
        <a:bodyPr/>
        <a:lstStyle/>
        <a:p>
          <a:endParaRPr lang="zh-CN" altLang="en-US"/>
        </a:p>
      </dgm:t>
    </dgm:pt>
    <dgm:pt modelId="{6862FD5A-04BC-4B08-8C43-4B7F967F2610}" type="sibTrans" cxnId="{542336B3-881B-4D0A-BCEB-6839CC1AAD3C}">
      <dgm:prSet/>
      <dgm:spPr/>
      <dgm:t>
        <a:bodyPr/>
        <a:lstStyle/>
        <a:p>
          <a:endParaRPr lang="zh-CN" altLang="en-US"/>
        </a:p>
      </dgm:t>
    </dgm:pt>
    <dgm:pt modelId="{5CAA5974-2E40-47AE-B762-ABF7AEF448B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开发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1705E268-93D0-4F48-9213-D2E15CC0A186}" type="parTrans" cxnId="{BF2B85C5-5FFE-44B0-AEED-B12E6BA8A74D}">
      <dgm:prSet/>
      <dgm:spPr/>
      <dgm:t>
        <a:bodyPr/>
        <a:lstStyle/>
        <a:p>
          <a:endParaRPr lang="zh-CN" altLang="en-US"/>
        </a:p>
      </dgm:t>
    </dgm:pt>
    <dgm:pt modelId="{F74A0248-0002-4262-8BF3-7306436B27D4}" type="sibTrans" cxnId="{BF2B85C5-5FFE-44B0-AEED-B12E6BA8A74D}">
      <dgm:prSet/>
      <dgm:spPr/>
      <dgm:t>
        <a:bodyPr/>
        <a:lstStyle/>
        <a:p>
          <a:endParaRPr lang="zh-CN" altLang="en-US"/>
        </a:p>
      </dgm:t>
    </dgm:pt>
    <dgm:pt modelId="{12071FE2-3BB4-456F-B2D0-0CBEDDE321D9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业务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33533459-AACF-4C12-B910-7514069F78F9}" type="parTrans" cxnId="{3E4536E3-C0E9-4902-8E15-49E5B587C972}">
      <dgm:prSet/>
      <dgm:spPr/>
      <dgm:t>
        <a:bodyPr/>
        <a:lstStyle/>
        <a:p>
          <a:endParaRPr lang="zh-CN" altLang="en-US"/>
        </a:p>
      </dgm:t>
    </dgm:pt>
    <dgm:pt modelId="{F8A62D3A-B6F2-4695-B4BF-BA0DBAC6811F}" type="sibTrans" cxnId="{3E4536E3-C0E9-4902-8E15-49E5B587C972}">
      <dgm:prSet/>
      <dgm:spPr/>
      <dgm:t>
        <a:bodyPr/>
        <a:lstStyle/>
        <a:p>
          <a:endParaRPr lang="zh-CN" altLang="en-US"/>
        </a:p>
      </dgm:t>
    </dgm:pt>
    <dgm:pt modelId="{93F9A914-27E7-42EA-B80A-7FA833C32988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功能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4B2D71F-60B0-461A-8EFE-8E744A06D48B}" type="parTrans" cxnId="{041E8CAA-F5A1-4A21-A872-1D8FA16FB91C}">
      <dgm:prSet/>
      <dgm:spPr/>
      <dgm:t>
        <a:bodyPr/>
        <a:lstStyle/>
        <a:p>
          <a:endParaRPr lang="zh-CN" altLang="en-US"/>
        </a:p>
      </dgm:t>
    </dgm:pt>
    <dgm:pt modelId="{6E683945-C21D-4E37-861A-290F8E392622}" type="sibTrans" cxnId="{041E8CAA-F5A1-4A21-A872-1D8FA16FB91C}">
      <dgm:prSet/>
      <dgm:spPr/>
      <dgm:t>
        <a:bodyPr/>
        <a:lstStyle/>
        <a:p>
          <a:endParaRPr lang="zh-CN" altLang="en-US"/>
        </a:p>
      </dgm:t>
    </dgm:pt>
    <dgm:pt modelId="{A0EBA986-D9E9-48E3-BAB2-E6A79240DFC2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设定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F582A2C6-39F3-4EE3-A631-6243EECC5479}" type="parTrans" cxnId="{8AF50726-BD01-4D90-B3EA-1001E5E377A2}">
      <dgm:prSet/>
      <dgm:spPr/>
      <dgm:t>
        <a:bodyPr/>
        <a:lstStyle/>
        <a:p>
          <a:endParaRPr lang="zh-CN" altLang="en-US"/>
        </a:p>
      </dgm:t>
    </dgm:pt>
    <dgm:pt modelId="{40F71828-7EAB-4E9C-8CEC-34A9FB794E73}" type="sibTrans" cxnId="{8AF50726-BD01-4D90-B3EA-1001E5E377A2}">
      <dgm:prSet/>
      <dgm:spPr/>
      <dgm:t>
        <a:bodyPr/>
        <a:lstStyle/>
        <a:p>
          <a:endParaRPr lang="zh-CN" altLang="en-US"/>
        </a:p>
      </dgm:t>
    </dgm:pt>
    <dgm:pt modelId="{9C4E663B-83B2-4979-B123-E123DC119F6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流程图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1EEFB10-2FB8-47B6-85C0-022479E9F488}" type="parTrans" cxnId="{9090EE7E-2FE6-4267-ACC5-FBEA595AD0D3}">
      <dgm:prSet/>
      <dgm:spPr/>
      <dgm:t>
        <a:bodyPr/>
        <a:lstStyle/>
        <a:p>
          <a:endParaRPr lang="zh-CN" altLang="en-US"/>
        </a:p>
      </dgm:t>
    </dgm:pt>
    <dgm:pt modelId="{60E04D3E-924B-483F-A145-F8E209833059}" type="sibTrans" cxnId="{9090EE7E-2FE6-4267-ACC5-FBEA595AD0D3}">
      <dgm:prSet/>
      <dgm:spPr/>
      <dgm:t>
        <a:bodyPr/>
        <a:lstStyle/>
        <a:p>
          <a:endParaRPr lang="zh-CN" altLang="en-US"/>
        </a:p>
      </dgm:t>
    </dgm:pt>
    <dgm:pt modelId="{4B9D3334-6D1F-45E3-9B71-4A6247031FD4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架构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D5299E8-2174-47A8-A31A-D394D8F5FCC7}" type="parTrans" cxnId="{43D1D6F5-80CB-445F-B945-7CA6A93B3D94}">
      <dgm:prSet/>
      <dgm:spPr/>
      <dgm:t>
        <a:bodyPr/>
        <a:lstStyle/>
        <a:p>
          <a:endParaRPr lang="zh-CN" altLang="en-US"/>
        </a:p>
      </dgm:t>
    </dgm:pt>
    <dgm:pt modelId="{92358241-5B0E-4811-8EEE-A972071E8FF6}" type="sibTrans" cxnId="{43D1D6F5-80CB-445F-B945-7CA6A93B3D94}">
      <dgm:prSet/>
      <dgm:spPr/>
      <dgm:t>
        <a:bodyPr/>
        <a:lstStyle/>
        <a:p>
          <a:endParaRPr lang="zh-CN" altLang="en-US"/>
        </a:p>
      </dgm:t>
    </dgm:pt>
    <dgm:pt modelId="{337BF7F5-0B98-4FAA-97DE-A5CBCF15DAD4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系统化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722357A-D182-45EF-A506-657E2A4E1DFB}" type="parTrans" cxnId="{B44E5BDB-2927-46FA-BACB-554F75A435BC}">
      <dgm:prSet/>
      <dgm:spPr/>
      <dgm:t>
        <a:bodyPr/>
        <a:lstStyle/>
        <a:p>
          <a:endParaRPr lang="zh-CN" altLang="en-US"/>
        </a:p>
      </dgm:t>
    </dgm:pt>
    <dgm:pt modelId="{DD5D8D05-99C9-40C2-8C72-1D888076B253}" type="sibTrans" cxnId="{B44E5BDB-2927-46FA-BACB-554F75A435BC}">
      <dgm:prSet/>
      <dgm:spPr/>
      <dgm:t>
        <a:bodyPr/>
        <a:lstStyle/>
        <a:p>
          <a:endParaRPr lang="zh-CN" altLang="en-US"/>
        </a:p>
      </dgm:t>
    </dgm:pt>
    <dgm:pt modelId="{BCE08485-86F5-496E-A382-1B4FC9EB0C4C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计划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7BF4975-4973-4594-8945-170395B112B4}" type="parTrans" cxnId="{FE167A0A-E560-4FE8-AE96-A0D6FB9AAA99}">
      <dgm:prSet/>
      <dgm:spPr/>
      <dgm:t>
        <a:bodyPr/>
        <a:lstStyle/>
        <a:p>
          <a:endParaRPr lang="zh-CN" altLang="en-US"/>
        </a:p>
      </dgm:t>
    </dgm:pt>
    <dgm:pt modelId="{77FCD292-23DA-4B2A-BBE8-A25DF7319D25}" type="sibTrans" cxnId="{FE167A0A-E560-4FE8-AE96-A0D6FB9AAA99}">
      <dgm:prSet/>
      <dgm:spPr/>
      <dgm:t>
        <a:bodyPr/>
        <a:lstStyle/>
        <a:p>
          <a:endParaRPr lang="zh-CN" altLang="en-US"/>
        </a:p>
      </dgm:t>
    </dgm:pt>
    <dgm:pt modelId="{D7AA94CA-07B7-4118-90AA-66184FCA2445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目的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BB331933-04A3-4592-9C42-310B7933432A}" type="parTrans" cxnId="{6AF2AD75-249F-4A38-AA41-1E05CC2AD1C2}">
      <dgm:prSet/>
      <dgm:spPr/>
      <dgm:t>
        <a:bodyPr/>
        <a:lstStyle/>
        <a:p>
          <a:endParaRPr lang="zh-CN" altLang="en-US"/>
        </a:p>
      </dgm:t>
    </dgm:pt>
    <dgm:pt modelId="{6A395C6B-5E7B-403B-8A7F-267937A50BE4}" type="sibTrans" cxnId="{6AF2AD75-249F-4A38-AA41-1E05CC2AD1C2}">
      <dgm:prSet/>
      <dgm:spPr/>
      <dgm:t>
        <a:bodyPr/>
        <a:lstStyle/>
        <a:p>
          <a:endParaRPr lang="zh-CN" altLang="en-US"/>
        </a:p>
      </dgm:t>
    </dgm:pt>
    <dgm:pt modelId="{82655495-67C9-4C8F-BF16-8ED3AE894774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成本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9B0C369-309A-45CD-A9C7-783674069D91}" type="parTrans" cxnId="{8AAB3551-3FFC-48F1-89E8-3217A1F6E9A2}">
      <dgm:prSet/>
      <dgm:spPr/>
      <dgm:t>
        <a:bodyPr/>
        <a:lstStyle/>
        <a:p>
          <a:endParaRPr lang="zh-CN" altLang="en-US"/>
        </a:p>
      </dgm:t>
    </dgm:pt>
    <dgm:pt modelId="{512C4C06-2CA8-47F1-A6FB-79439C28C8B7}" type="sibTrans" cxnId="{8AAB3551-3FFC-48F1-89E8-3217A1F6E9A2}">
      <dgm:prSet/>
      <dgm:spPr/>
      <dgm:t>
        <a:bodyPr/>
        <a:lstStyle/>
        <a:p>
          <a:endParaRPr lang="zh-CN" altLang="en-US"/>
        </a:p>
      </dgm:t>
    </dgm:pt>
    <dgm:pt modelId="{F0D2C554-111B-4C43-A1BE-D383481B5117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约束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4E7B68D9-C0D1-441B-92B3-CD3B94CD8494}" type="parTrans" cxnId="{A44A1CF2-EDE2-43F4-8A8F-FECA67530DCF}">
      <dgm:prSet/>
      <dgm:spPr/>
      <dgm:t>
        <a:bodyPr/>
        <a:lstStyle/>
        <a:p>
          <a:endParaRPr lang="zh-CN" altLang="en-US"/>
        </a:p>
      </dgm:t>
    </dgm:pt>
    <dgm:pt modelId="{0EF5269B-0B6A-445B-A961-D1DC90C147F0}" type="sibTrans" cxnId="{A44A1CF2-EDE2-43F4-8A8F-FECA67530DCF}">
      <dgm:prSet/>
      <dgm:spPr/>
      <dgm:t>
        <a:bodyPr/>
        <a:lstStyle/>
        <a:p>
          <a:endParaRPr lang="zh-CN" altLang="en-US"/>
        </a:p>
      </dgm:t>
    </dgm:pt>
    <dgm:pt modelId="{F94EF5A9-7547-47F5-B0EE-B7DFA6C9A5D5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阶段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1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2097E44C-0C4E-4C1C-AF9A-B1FE3E87BB74}" type="parTrans" cxnId="{49D8F304-5DF4-4AD6-9C77-A24CC95C187B}">
      <dgm:prSet/>
      <dgm:spPr/>
      <dgm:t>
        <a:bodyPr/>
        <a:lstStyle/>
        <a:p>
          <a:endParaRPr lang="zh-CN" altLang="en-US"/>
        </a:p>
      </dgm:t>
    </dgm:pt>
    <dgm:pt modelId="{26C4585F-2BE8-4BAC-80DB-F79352C23585}" type="sibTrans" cxnId="{49D8F304-5DF4-4AD6-9C77-A24CC95C187B}">
      <dgm:prSet/>
      <dgm:spPr/>
      <dgm:t>
        <a:bodyPr/>
        <a:lstStyle/>
        <a:p>
          <a:endParaRPr lang="zh-CN" altLang="en-US"/>
        </a:p>
      </dgm:t>
    </dgm:pt>
    <dgm:pt modelId="{59025C13-311E-4C8F-9F38-9CB7BFAEE55F}">
      <dgm:prSet phldrT="[文本]"/>
      <dgm:spPr/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阶段</a:t>
          </a:r>
          <a:r>
            <a:rPr lang="en-US" altLang="zh-CN" dirty="0" smtClean="0">
              <a:latin typeface="微软雅黑" pitchFamily="34" charset="-122"/>
              <a:ea typeface="微软雅黑" pitchFamily="34" charset="-122"/>
            </a:rPr>
            <a:t>2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4973E8C-E250-470D-9411-2F81C882D7C5}" type="parTrans" cxnId="{15CB8D7A-D8E5-4E13-BB09-B83A9DD131F0}">
      <dgm:prSet/>
      <dgm:spPr/>
      <dgm:t>
        <a:bodyPr/>
        <a:lstStyle/>
        <a:p>
          <a:endParaRPr lang="zh-CN" altLang="en-US"/>
        </a:p>
      </dgm:t>
    </dgm:pt>
    <dgm:pt modelId="{3B39EB12-8EEF-46DF-91F8-037A5D196C37}" type="sibTrans" cxnId="{15CB8D7A-D8E5-4E13-BB09-B83A9DD131F0}">
      <dgm:prSet/>
      <dgm:spPr/>
      <dgm:t>
        <a:bodyPr/>
        <a:lstStyle/>
        <a:p>
          <a:endParaRPr lang="zh-CN" altLang="en-US"/>
        </a:p>
      </dgm:t>
    </dgm:pt>
    <dgm:pt modelId="{997CA4DF-218B-44F5-B71D-A8B8944E3742}" type="pres">
      <dgm:prSet presAssocID="{6B6C68DB-C212-494C-BCBF-4516566B984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B68DB7EA-4A09-4CFF-B6B9-C1A2001CE7C1}" type="pres">
      <dgm:prSet presAssocID="{F5AE1044-3AF5-42E8-8C68-25C42723105B}" presName="horFlow" presStyleCnt="0"/>
      <dgm:spPr/>
    </dgm:pt>
    <dgm:pt modelId="{AB36B401-72BA-4A54-8A7B-2EE2E7FEB2B3}" type="pres">
      <dgm:prSet presAssocID="{F5AE1044-3AF5-42E8-8C68-25C42723105B}" presName="bigChev" presStyleLbl="node1" presStyleIdx="0" presStyleCnt="5"/>
      <dgm:spPr/>
      <dgm:t>
        <a:bodyPr/>
        <a:lstStyle/>
        <a:p>
          <a:endParaRPr lang="zh-CN" altLang="en-US"/>
        </a:p>
      </dgm:t>
    </dgm:pt>
    <dgm:pt modelId="{56D1F7A7-AB35-4CD7-9C39-E1D1C723EFDD}" type="pres">
      <dgm:prSet presAssocID="{BB331933-04A3-4592-9C42-310B7933432A}" presName="parTrans" presStyleCnt="0"/>
      <dgm:spPr/>
    </dgm:pt>
    <dgm:pt modelId="{6F77A987-2082-42B5-A969-7645B5F5E5EA}" type="pres">
      <dgm:prSet presAssocID="{D7AA94CA-07B7-4118-90AA-66184FCA2445}" presName="node" presStyleLbl="alignAccFollowNode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89DF1B-CCD2-4892-9ACA-0D75F79E8E12}" type="pres">
      <dgm:prSet presAssocID="{6A395C6B-5E7B-403B-8A7F-267937A50BE4}" presName="sibTrans" presStyleCnt="0"/>
      <dgm:spPr/>
    </dgm:pt>
    <dgm:pt modelId="{1A1B679E-F293-4A3F-A8EA-9D4CD53A68B9}" type="pres">
      <dgm:prSet presAssocID="{2315EC7A-7D88-41DB-9D79-8DEE93517870}" presName="node" presStyleLbl="alignAccFollowNode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7E8FCD-A14F-4AA0-A7E2-50D7E759D6E2}" type="pres">
      <dgm:prSet presAssocID="{F5AE1044-3AF5-42E8-8C68-25C42723105B}" presName="vSp" presStyleCnt="0"/>
      <dgm:spPr/>
    </dgm:pt>
    <dgm:pt modelId="{EA7CF4B8-BFB8-4F9F-B97B-57E46F74B7AC}" type="pres">
      <dgm:prSet presAssocID="{5CAA5974-2E40-47AE-B762-ABF7AEF448BF}" presName="horFlow" presStyleCnt="0"/>
      <dgm:spPr/>
    </dgm:pt>
    <dgm:pt modelId="{CE11A7B8-680C-45EF-A62B-5BC4C2B3EF76}" type="pres">
      <dgm:prSet presAssocID="{5CAA5974-2E40-47AE-B762-ABF7AEF448BF}" presName="bigChev" presStyleLbl="node1" presStyleIdx="1" presStyleCnt="5"/>
      <dgm:spPr/>
      <dgm:t>
        <a:bodyPr/>
        <a:lstStyle/>
        <a:p>
          <a:endParaRPr lang="zh-CN" altLang="en-US"/>
        </a:p>
      </dgm:t>
    </dgm:pt>
    <dgm:pt modelId="{AFA55DFF-C106-4DEF-8A4B-6FE9A063B02B}" type="pres">
      <dgm:prSet presAssocID="{4D5299E8-2174-47A8-A31A-D394D8F5FCC7}" presName="parTrans" presStyleCnt="0"/>
      <dgm:spPr/>
    </dgm:pt>
    <dgm:pt modelId="{A3EB1846-AD81-4AF6-805E-EE054B3FACBB}" type="pres">
      <dgm:prSet presAssocID="{4B9D3334-6D1F-45E3-9B71-4A6247031FD4}" presName="node" presStyleLbl="alignAccFollowNode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A1DDB3B-1E05-4CBA-9A63-A2FC20E867CC}" type="pres">
      <dgm:prSet presAssocID="{92358241-5B0E-4811-8EEE-A972071E8FF6}" presName="sibTrans" presStyleCnt="0"/>
      <dgm:spPr/>
    </dgm:pt>
    <dgm:pt modelId="{E1A3593A-38C2-4400-A9FE-E9A05D1BA60E}" type="pres">
      <dgm:prSet presAssocID="{337BF7F5-0B98-4FAA-97DE-A5CBCF15DAD4}" presName="node" presStyleLbl="alignAccFollowNode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3BF4D3-68FB-449D-863B-47D0CBE412EF}" type="pres">
      <dgm:prSet presAssocID="{5CAA5974-2E40-47AE-B762-ABF7AEF448BF}" presName="vSp" presStyleCnt="0"/>
      <dgm:spPr/>
    </dgm:pt>
    <dgm:pt modelId="{FBC53AD5-E88C-486F-9AD1-8F1D9B621D87}" type="pres">
      <dgm:prSet presAssocID="{12071FE2-3BB4-456F-B2D0-0CBEDDE321D9}" presName="horFlow" presStyleCnt="0"/>
      <dgm:spPr/>
    </dgm:pt>
    <dgm:pt modelId="{1DF7A61C-1868-46C5-8F13-F4A86B88FE5E}" type="pres">
      <dgm:prSet presAssocID="{12071FE2-3BB4-456F-B2D0-0CBEDDE321D9}" presName="bigChev" presStyleLbl="node1" presStyleIdx="2" presStyleCnt="5"/>
      <dgm:spPr/>
      <dgm:t>
        <a:bodyPr/>
        <a:lstStyle/>
        <a:p>
          <a:endParaRPr lang="zh-CN" altLang="en-US"/>
        </a:p>
      </dgm:t>
    </dgm:pt>
    <dgm:pt modelId="{1D1E067B-7CFF-4C43-8713-B6E4EB19236D}" type="pres">
      <dgm:prSet presAssocID="{E1EEFB10-2FB8-47B6-85C0-022479E9F488}" presName="parTrans" presStyleCnt="0"/>
      <dgm:spPr/>
    </dgm:pt>
    <dgm:pt modelId="{B9A1D972-0638-4A67-95D5-39CC9D4811DB}" type="pres">
      <dgm:prSet presAssocID="{9C4E663B-83B2-4979-B123-E123DC119F6F}" presName="node" presStyleLbl="alignAccFollowNode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F3C90E-F2A8-43F2-B796-64AD8A6CE183}" type="pres">
      <dgm:prSet presAssocID="{60E04D3E-924B-483F-A145-F8E209833059}" presName="sibTrans" presStyleCnt="0"/>
      <dgm:spPr/>
    </dgm:pt>
    <dgm:pt modelId="{1AA95C21-E51B-47FA-A1E1-691A74D47A0B}" type="pres">
      <dgm:prSet presAssocID="{93F9A914-27E7-42EA-B80A-7FA833C32988}" presName="node" presStyleLbl="alignAccFollowNode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8C6EAD-C85E-40E3-9ABD-4C6990B64728}" type="pres">
      <dgm:prSet presAssocID="{12071FE2-3BB4-456F-B2D0-0CBEDDE321D9}" presName="vSp" presStyleCnt="0"/>
      <dgm:spPr/>
    </dgm:pt>
    <dgm:pt modelId="{77A90BD5-DC72-4426-918A-043992687A4E}" type="pres">
      <dgm:prSet presAssocID="{A0EBA986-D9E9-48E3-BAB2-E6A79240DFC2}" presName="horFlow" presStyleCnt="0"/>
      <dgm:spPr/>
    </dgm:pt>
    <dgm:pt modelId="{4BEE52D5-CD8D-4CB4-821B-57825AF1527B}" type="pres">
      <dgm:prSet presAssocID="{A0EBA986-D9E9-48E3-BAB2-E6A79240DFC2}" presName="bigChev" presStyleLbl="node1" presStyleIdx="3" presStyleCnt="5"/>
      <dgm:spPr/>
      <dgm:t>
        <a:bodyPr/>
        <a:lstStyle/>
        <a:p>
          <a:endParaRPr lang="zh-CN" altLang="en-US"/>
        </a:p>
      </dgm:t>
    </dgm:pt>
    <dgm:pt modelId="{3FBF2024-30BB-412D-945B-9193BE57ACD6}" type="pres">
      <dgm:prSet presAssocID="{4E7B68D9-C0D1-441B-92B3-CD3B94CD8494}" presName="parTrans" presStyleCnt="0"/>
      <dgm:spPr/>
    </dgm:pt>
    <dgm:pt modelId="{27A40C7E-0518-4649-A1E7-CF13C3FB5F1E}" type="pres">
      <dgm:prSet presAssocID="{F0D2C554-111B-4C43-A1BE-D383481B5117}" presName="node" presStyleLbl="alignAccFollowNode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D303C1-8CBE-47FE-BAD1-DE5D98E04FAC}" type="pres">
      <dgm:prSet presAssocID="{0EF5269B-0B6A-445B-A961-D1DC90C147F0}" presName="sibTrans" presStyleCnt="0"/>
      <dgm:spPr/>
    </dgm:pt>
    <dgm:pt modelId="{BAE65C19-9F32-42F8-A4DD-873446C93A6B}" type="pres">
      <dgm:prSet presAssocID="{82655495-67C9-4C8F-BF16-8ED3AE894774}" presName="node" presStyleLbl="alignAccFollowNode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FB00EB-469A-41C9-9EE4-C6AB5E9934DA}" type="pres">
      <dgm:prSet presAssocID="{A0EBA986-D9E9-48E3-BAB2-E6A79240DFC2}" presName="vSp" presStyleCnt="0"/>
      <dgm:spPr/>
    </dgm:pt>
    <dgm:pt modelId="{0225446F-E3DB-4318-B184-77EE47A83136}" type="pres">
      <dgm:prSet presAssocID="{BCE08485-86F5-496E-A382-1B4FC9EB0C4C}" presName="horFlow" presStyleCnt="0"/>
      <dgm:spPr/>
    </dgm:pt>
    <dgm:pt modelId="{F03D5F56-FB49-42CA-B6D6-E21EA621A557}" type="pres">
      <dgm:prSet presAssocID="{BCE08485-86F5-496E-A382-1B4FC9EB0C4C}" presName="bigChev" presStyleLbl="node1" presStyleIdx="4" presStyleCnt="5"/>
      <dgm:spPr/>
      <dgm:t>
        <a:bodyPr/>
        <a:lstStyle/>
        <a:p>
          <a:endParaRPr lang="zh-CN" altLang="en-US"/>
        </a:p>
      </dgm:t>
    </dgm:pt>
    <dgm:pt modelId="{387BE0E5-5E5E-40FB-B5D6-8CECACED017D}" type="pres">
      <dgm:prSet presAssocID="{2097E44C-0C4E-4C1C-AF9A-B1FE3E87BB74}" presName="parTrans" presStyleCnt="0"/>
      <dgm:spPr/>
    </dgm:pt>
    <dgm:pt modelId="{04787104-0861-41C0-BEC3-1B50AC0B08ED}" type="pres">
      <dgm:prSet presAssocID="{F94EF5A9-7547-47F5-B0EE-B7DFA6C9A5D5}" presName="node" presStyleLbl="alignAccFollowNode1" presStyleIdx="8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8892C80-029B-47FD-89CB-A231C6156FE5}" type="pres">
      <dgm:prSet presAssocID="{26C4585F-2BE8-4BAC-80DB-F79352C23585}" presName="sibTrans" presStyleCnt="0"/>
      <dgm:spPr/>
    </dgm:pt>
    <dgm:pt modelId="{9BB28A0E-B75D-4B2A-BF57-51BBC017E70E}" type="pres">
      <dgm:prSet presAssocID="{59025C13-311E-4C8F-9F38-9CB7BFAEE55F}" presName="node" presStyleLbl="alignAccFollowNode1" presStyleIdx="9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D94BE66-1B6D-45C7-832B-31E2EAFD04C9}" type="presOf" srcId="{BCE08485-86F5-496E-A382-1B4FC9EB0C4C}" destId="{F03D5F56-FB49-42CA-B6D6-E21EA621A557}" srcOrd="0" destOrd="0" presId="urn:microsoft.com/office/officeart/2005/8/layout/lProcess3"/>
    <dgm:cxn modelId="{2E1C72BD-58E1-44D2-B58B-750900A59E54}" type="presOf" srcId="{F0D2C554-111B-4C43-A1BE-D383481B5117}" destId="{27A40C7E-0518-4649-A1E7-CF13C3FB5F1E}" srcOrd="0" destOrd="0" presId="urn:microsoft.com/office/officeart/2005/8/layout/lProcess3"/>
    <dgm:cxn modelId="{7D11FF91-3A2A-4C2C-B03D-A60DD9BBD750}" type="presOf" srcId="{12071FE2-3BB4-456F-B2D0-0CBEDDE321D9}" destId="{1DF7A61C-1868-46C5-8F13-F4A86B88FE5E}" srcOrd="0" destOrd="0" presId="urn:microsoft.com/office/officeart/2005/8/layout/lProcess3"/>
    <dgm:cxn modelId="{FE167A0A-E560-4FE8-AE96-A0D6FB9AAA99}" srcId="{6B6C68DB-C212-494C-BCBF-4516566B9842}" destId="{BCE08485-86F5-496E-A382-1B4FC9EB0C4C}" srcOrd="4" destOrd="0" parTransId="{27BF4975-4973-4594-8945-170395B112B4}" sibTransId="{77FCD292-23DA-4B2A-BBE8-A25DF7319D25}"/>
    <dgm:cxn modelId="{5E4767A7-AA19-4312-AAFF-AE1DDC1EAE22}" type="presOf" srcId="{5CAA5974-2E40-47AE-B762-ABF7AEF448BF}" destId="{CE11A7B8-680C-45EF-A62B-5BC4C2B3EF76}" srcOrd="0" destOrd="0" presId="urn:microsoft.com/office/officeart/2005/8/layout/lProcess3"/>
    <dgm:cxn modelId="{6AF2AD75-249F-4A38-AA41-1E05CC2AD1C2}" srcId="{F5AE1044-3AF5-42E8-8C68-25C42723105B}" destId="{D7AA94CA-07B7-4118-90AA-66184FCA2445}" srcOrd="0" destOrd="0" parTransId="{BB331933-04A3-4592-9C42-310B7933432A}" sibTransId="{6A395C6B-5E7B-403B-8A7F-267937A50BE4}"/>
    <dgm:cxn modelId="{46ABE8F9-1E2E-4E11-A8DA-FABA0216860E}" type="presOf" srcId="{F94EF5A9-7547-47F5-B0EE-B7DFA6C9A5D5}" destId="{04787104-0861-41C0-BEC3-1B50AC0B08ED}" srcOrd="0" destOrd="0" presId="urn:microsoft.com/office/officeart/2005/8/layout/lProcess3"/>
    <dgm:cxn modelId="{F01C2E63-7703-47CB-8B94-AF8D2D7DD984}" type="presOf" srcId="{93F9A914-27E7-42EA-B80A-7FA833C32988}" destId="{1AA95C21-E51B-47FA-A1E1-691A74D47A0B}" srcOrd="0" destOrd="0" presId="urn:microsoft.com/office/officeart/2005/8/layout/lProcess3"/>
    <dgm:cxn modelId="{20303A07-7312-41BC-9AA9-E39302BAC446}" type="presOf" srcId="{337BF7F5-0B98-4FAA-97DE-A5CBCF15DAD4}" destId="{E1A3593A-38C2-4400-A9FE-E9A05D1BA60E}" srcOrd="0" destOrd="0" presId="urn:microsoft.com/office/officeart/2005/8/layout/lProcess3"/>
    <dgm:cxn modelId="{3E4536E3-C0E9-4902-8E15-49E5B587C972}" srcId="{6B6C68DB-C212-494C-BCBF-4516566B9842}" destId="{12071FE2-3BB4-456F-B2D0-0CBEDDE321D9}" srcOrd="2" destOrd="0" parTransId="{33533459-AACF-4C12-B910-7514069F78F9}" sibTransId="{F8A62D3A-B6F2-4695-B4BF-BA0DBAC6811F}"/>
    <dgm:cxn modelId="{F8328FD0-BCC6-4CDF-B7A4-22736F84D69A}" type="presOf" srcId="{A0EBA986-D9E9-48E3-BAB2-E6A79240DFC2}" destId="{4BEE52D5-CD8D-4CB4-821B-57825AF1527B}" srcOrd="0" destOrd="0" presId="urn:microsoft.com/office/officeart/2005/8/layout/lProcess3"/>
    <dgm:cxn modelId="{8AAB3551-3FFC-48F1-89E8-3217A1F6E9A2}" srcId="{A0EBA986-D9E9-48E3-BAB2-E6A79240DFC2}" destId="{82655495-67C9-4C8F-BF16-8ED3AE894774}" srcOrd="1" destOrd="0" parTransId="{E9B0C369-309A-45CD-A9C7-783674069D91}" sibTransId="{512C4C06-2CA8-47F1-A6FB-79439C28C8B7}"/>
    <dgm:cxn modelId="{49D8F304-5DF4-4AD6-9C77-A24CC95C187B}" srcId="{BCE08485-86F5-496E-A382-1B4FC9EB0C4C}" destId="{F94EF5A9-7547-47F5-B0EE-B7DFA6C9A5D5}" srcOrd="0" destOrd="0" parTransId="{2097E44C-0C4E-4C1C-AF9A-B1FE3E87BB74}" sibTransId="{26C4585F-2BE8-4BAC-80DB-F79352C23585}"/>
    <dgm:cxn modelId="{43D1D6F5-80CB-445F-B945-7CA6A93B3D94}" srcId="{5CAA5974-2E40-47AE-B762-ABF7AEF448BF}" destId="{4B9D3334-6D1F-45E3-9B71-4A6247031FD4}" srcOrd="0" destOrd="0" parTransId="{4D5299E8-2174-47A8-A31A-D394D8F5FCC7}" sibTransId="{92358241-5B0E-4811-8EEE-A972071E8FF6}"/>
    <dgm:cxn modelId="{542336B3-881B-4D0A-BCEB-6839CC1AAD3C}" srcId="{F5AE1044-3AF5-42E8-8C68-25C42723105B}" destId="{2315EC7A-7D88-41DB-9D79-8DEE93517870}" srcOrd="1" destOrd="0" parTransId="{3B3A7971-EF89-4634-A759-024FEBEAFEB0}" sibTransId="{6862FD5A-04BC-4B08-8C43-4B7F967F2610}"/>
    <dgm:cxn modelId="{047452F3-89EB-4596-B873-5369790E8795}" type="presOf" srcId="{9C4E663B-83B2-4979-B123-E123DC119F6F}" destId="{B9A1D972-0638-4A67-95D5-39CC9D4811DB}" srcOrd="0" destOrd="0" presId="urn:microsoft.com/office/officeart/2005/8/layout/lProcess3"/>
    <dgm:cxn modelId="{BF2B85C5-5FFE-44B0-AEED-B12E6BA8A74D}" srcId="{6B6C68DB-C212-494C-BCBF-4516566B9842}" destId="{5CAA5974-2E40-47AE-B762-ABF7AEF448BF}" srcOrd="1" destOrd="0" parTransId="{1705E268-93D0-4F48-9213-D2E15CC0A186}" sibTransId="{F74A0248-0002-4262-8BF3-7306436B27D4}"/>
    <dgm:cxn modelId="{417A4246-08E2-438C-A133-7847B7A2E28F}" type="presOf" srcId="{82655495-67C9-4C8F-BF16-8ED3AE894774}" destId="{BAE65C19-9F32-42F8-A4DD-873446C93A6B}" srcOrd="0" destOrd="0" presId="urn:microsoft.com/office/officeart/2005/8/layout/lProcess3"/>
    <dgm:cxn modelId="{A44A1CF2-EDE2-43F4-8A8F-FECA67530DCF}" srcId="{A0EBA986-D9E9-48E3-BAB2-E6A79240DFC2}" destId="{F0D2C554-111B-4C43-A1BE-D383481B5117}" srcOrd="0" destOrd="0" parTransId="{4E7B68D9-C0D1-441B-92B3-CD3B94CD8494}" sibTransId="{0EF5269B-0B6A-445B-A961-D1DC90C147F0}"/>
    <dgm:cxn modelId="{B44E5BDB-2927-46FA-BACB-554F75A435BC}" srcId="{5CAA5974-2E40-47AE-B762-ABF7AEF448BF}" destId="{337BF7F5-0B98-4FAA-97DE-A5CBCF15DAD4}" srcOrd="1" destOrd="0" parTransId="{2722357A-D182-45EF-A506-657E2A4E1DFB}" sibTransId="{DD5D8D05-99C9-40C2-8C72-1D888076B253}"/>
    <dgm:cxn modelId="{A0D2BEF6-185E-405C-B720-0B4DFB42DDB4}" type="presOf" srcId="{D7AA94CA-07B7-4118-90AA-66184FCA2445}" destId="{6F77A987-2082-42B5-A969-7645B5F5E5EA}" srcOrd="0" destOrd="0" presId="urn:microsoft.com/office/officeart/2005/8/layout/lProcess3"/>
    <dgm:cxn modelId="{041E8CAA-F5A1-4A21-A872-1D8FA16FB91C}" srcId="{12071FE2-3BB4-456F-B2D0-0CBEDDE321D9}" destId="{93F9A914-27E7-42EA-B80A-7FA833C32988}" srcOrd="1" destOrd="0" parTransId="{B4B2D71F-60B0-461A-8EFE-8E744A06D48B}" sibTransId="{6E683945-C21D-4E37-861A-290F8E392622}"/>
    <dgm:cxn modelId="{15CB8D7A-D8E5-4E13-BB09-B83A9DD131F0}" srcId="{BCE08485-86F5-496E-A382-1B4FC9EB0C4C}" destId="{59025C13-311E-4C8F-9F38-9CB7BFAEE55F}" srcOrd="1" destOrd="0" parTransId="{04973E8C-E250-470D-9411-2F81C882D7C5}" sibTransId="{3B39EB12-8EEF-46DF-91F8-037A5D196C37}"/>
    <dgm:cxn modelId="{9090EE7E-2FE6-4267-ACC5-FBEA595AD0D3}" srcId="{12071FE2-3BB4-456F-B2D0-0CBEDDE321D9}" destId="{9C4E663B-83B2-4979-B123-E123DC119F6F}" srcOrd="0" destOrd="0" parTransId="{E1EEFB10-2FB8-47B6-85C0-022479E9F488}" sibTransId="{60E04D3E-924B-483F-A145-F8E209833059}"/>
    <dgm:cxn modelId="{B3883F94-9A9B-447A-9C0D-90E396B32160}" type="presOf" srcId="{F5AE1044-3AF5-42E8-8C68-25C42723105B}" destId="{AB36B401-72BA-4A54-8A7B-2EE2E7FEB2B3}" srcOrd="0" destOrd="0" presId="urn:microsoft.com/office/officeart/2005/8/layout/lProcess3"/>
    <dgm:cxn modelId="{52F47975-73CA-476D-AB3F-0F6B7CB9CAC8}" type="presOf" srcId="{4B9D3334-6D1F-45E3-9B71-4A6247031FD4}" destId="{A3EB1846-AD81-4AF6-805E-EE054B3FACBB}" srcOrd="0" destOrd="0" presId="urn:microsoft.com/office/officeart/2005/8/layout/lProcess3"/>
    <dgm:cxn modelId="{EA341D6E-9D25-4495-8C1F-62BD59107DDF}" srcId="{6B6C68DB-C212-494C-BCBF-4516566B9842}" destId="{F5AE1044-3AF5-42E8-8C68-25C42723105B}" srcOrd="0" destOrd="0" parTransId="{A85F4B8F-B8E9-459F-8C28-7870D54C18AC}" sibTransId="{4CB69219-DB51-4DA4-8F22-8990EC4AD6A0}"/>
    <dgm:cxn modelId="{5C81382C-87BB-4D95-A8F0-2D46EFBCFDE8}" type="presOf" srcId="{6B6C68DB-C212-494C-BCBF-4516566B9842}" destId="{997CA4DF-218B-44F5-B71D-A8B8944E3742}" srcOrd="0" destOrd="0" presId="urn:microsoft.com/office/officeart/2005/8/layout/lProcess3"/>
    <dgm:cxn modelId="{8AF50726-BD01-4D90-B3EA-1001E5E377A2}" srcId="{6B6C68DB-C212-494C-BCBF-4516566B9842}" destId="{A0EBA986-D9E9-48E3-BAB2-E6A79240DFC2}" srcOrd="3" destOrd="0" parTransId="{F582A2C6-39F3-4EE3-A631-6243EECC5479}" sibTransId="{40F71828-7EAB-4E9C-8CEC-34A9FB794E73}"/>
    <dgm:cxn modelId="{6F64F2B9-7DF5-4935-8B46-B1C3566DACB6}" type="presOf" srcId="{2315EC7A-7D88-41DB-9D79-8DEE93517870}" destId="{1A1B679E-F293-4A3F-A8EA-9D4CD53A68B9}" srcOrd="0" destOrd="0" presId="urn:microsoft.com/office/officeart/2005/8/layout/lProcess3"/>
    <dgm:cxn modelId="{D0BDE979-D611-481C-8B42-0D55205742A7}" type="presOf" srcId="{59025C13-311E-4C8F-9F38-9CB7BFAEE55F}" destId="{9BB28A0E-B75D-4B2A-BF57-51BBC017E70E}" srcOrd="0" destOrd="0" presId="urn:microsoft.com/office/officeart/2005/8/layout/lProcess3"/>
    <dgm:cxn modelId="{8F338BF6-7A95-48A8-BEF2-25867BE507E3}" type="presParOf" srcId="{997CA4DF-218B-44F5-B71D-A8B8944E3742}" destId="{B68DB7EA-4A09-4CFF-B6B9-C1A2001CE7C1}" srcOrd="0" destOrd="0" presId="urn:microsoft.com/office/officeart/2005/8/layout/lProcess3"/>
    <dgm:cxn modelId="{07E57B20-A062-442F-86D2-0151C84D2E44}" type="presParOf" srcId="{B68DB7EA-4A09-4CFF-B6B9-C1A2001CE7C1}" destId="{AB36B401-72BA-4A54-8A7B-2EE2E7FEB2B3}" srcOrd="0" destOrd="0" presId="urn:microsoft.com/office/officeart/2005/8/layout/lProcess3"/>
    <dgm:cxn modelId="{DFAE93EA-EA78-4916-8957-3ABD201E22D8}" type="presParOf" srcId="{B68DB7EA-4A09-4CFF-B6B9-C1A2001CE7C1}" destId="{56D1F7A7-AB35-4CD7-9C39-E1D1C723EFDD}" srcOrd="1" destOrd="0" presId="urn:microsoft.com/office/officeart/2005/8/layout/lProcess3"/>
    <dgm:cxn modelId="{67EBF51D-C593-4BE0-9F45-11277F3ABF3F}" type="presParOf" srcId="{B68DB7EA-4A09-4CFF-B6B9-C1A2001CE7C1}" destId="{6F77A987-2082-42B5-A969-7645B5F5E5EA}" srcOrd="2" destOrd="0" presId="urn:microsoft.com/office/officeart/2005/8/layout/lProcess3"/>
    <dgm:cxn modelId="{3CCBBA55-53B0-4A4B-B8B1-D339C355531D}" type="presParOf" srcId="{B68DB7EA-4A09-4CFF-B6B9-C1A2001CE7C1}" destId="{8D89DF1B-CCD2-4892-9ACA-0D75F79E8E12}" srcOrd="3" destOrd="0" presId="urn:microsoft.com/office/officeart/2005/8/layout/lProcess3"/>
    <dgm:cxn modelId="{0E0F10AD-9540-4E24-9104-3F290ECBD031}" type="presParOf" srcId="{B68DB7EA-4A09-4CFF-B6B9-C1A2001CE7C1}" destId="{1A1B679E-F293-4A3F-A8EA-9D4CD53A68B9}" srcOrd="4" destOrd="0" presId="urn:microsoft.com/office/officeart/2005/8/layout/lProcess3"/>
    <dgm:cxn modelId="{0F05688E-A5C7-4805-9007-50C9E5796028}" type="presParOf" srcId="{997CA4DF-218B-44F5-B71D-A8B8944E3742}" destId="{727E8FCD-A14F-4AA0-A7E2-50D7E759D6E2}" srcOrd="1" destOrd="0" presId="urn:microsoft.com/office/officeart/2005/8/layout/lProcess3"/>
    <dgm:cxn modelId="{81E79111-2D82-43AE-842B-78B2B88CC40F}" type="presParOf" srcId="{997CA4DF-218B-44F5-B71D-A8B8944E3742}" destId="{EA7CF4B8-BFB8-4F9F-B97B-57E46F74B7AC}" srcOrd="2" destOrd="0" presId="urn:microsoft.com/office/officeart/2005/8/layout/lProcess3"/>
    <dgm:cxn modelId="{83F29482-24B2-44D7-B683-B71234F38393}" type="presParOf" srcId="{EA7CF4B8-BFB8-4F9F-B97B-57E46F74B7AC}" destId="{CE11A7B8-680C-45EF-A62B-5BC4C2B3EF76}" srcOrd="0" destOrd="0" presId="urn:microsoft.com/office/officeart/2005/8/layout/lProcess3"/>
    <dgm:cxn modelId="{4B88FA1F-1F46-453F-9D64-3AF47E86D670}" type="presParOf" srcId="{EA7CF4B8-BFB8-4F9F-B97B-57E46F74B7AC}" destId="{AFA55DFF-C106-4DEF-8A4B-6FE9A063B02B}" srcOrd="1" destOrd="0" presId="urn:microsoft.com/office/officeart/2005/8/layout/lProcess3"/>
    <dgm:cxn modelId="{0B8A1E0B-F41B-4E07-B3BD-EBBD63B4954A}" type="presParOf" srcId="{EA7CF4B8-BFB8-4F9F-B97B-57E46F74B7AC}" destId="{A3EB1846-AD81-4AF6-805E-EE054B3FACBB}" srcOrd="2" destOrd="0" presId="urn:microsoft.com/office/officeart/2005/8/layout/lProcess3"/>
    <dgm:cxn modelId="{455E5733-CF9C-4EB3-93C8-7FEE01EE4AB8}" type="presParOf" srcId="{EA7CF4B8-BFB8-4F9F-B97B-57E46F74B7AC}" destId="{5A1DDB3B-1E05-4CBA-9A63-A2FC20E867CC}" srcOrd="3" destOrd="0" presId="urn:microsoft.com/office/officeart/2005/8/layout/lProcess3"/>
    <dgm:cxn modelId="{64A010F8-3ABE-4C79-B728-F568B840308C}" type="presParOf" srcId="{EA7CF4B8-BFB8-4F9F-B97B-57E46F74B7AC}" destId="{E1A3593A-38C2-4400-A9FE-E9A05D1BA60E}" srcOrd="4" destOrd="0" presId="urn:microsoft.com/office/officeart/2005/8/layout/lProcess3"/>
    <dgm:cxn modelId="{FE5265FF-AEE5-4CA0-B46B-9D471D10525F}" type="presParOf" srcId="{997CA4DF-218B-44F5-B71D-A8B8944E3742}" destId="{683BF4D3-68FB-449D-863B-47D0CBE412EF}" srcOrd="3" destOrd="0" presId="urn:microsoft.com/office/officeart/2005/8/layout/lProcess3"/>
    <dgm:cxn modelId="{84777A26-F79B-406B-AB0B-A5BFBD914539}" type="presParOf" srcId="{997CA4DF-218B-44F5-B71D-A8B8944E3742}" destId="{FBC53AD5-E88C-486F-9AD1-8F1D9B621D87}" srcOrd="4" destOrd="0" presId="urn:microsoft.com/office/officeart/2005/8/layout/lProcess3"/>
    <dgm:cxn modelId="{FFE572F6-6E36-4F53-A38C-1809CDA83DEF}" type="presParOf" srcId="{FBC53AD5-E88C-486F-9AD1-8F1D9B621D87}" destId="{1DF7A61C-1868-46C5-8F13-F4A86B88FE5E}" srcOrd="0" destOrd="0" presId="urn:microsoft.com/office/officeart/2005/8/layout/lProcess3"/>
    <dgm:cxn modelId="{2B2D4875-7E48-48D1-8071-23A098997198}" type="presParOf" srcId="{FBC53AD5-E88C-486F-9AD1-8F1D9B621D87}" destId="{1D1E067B-7CFF-4C43-8713-B6E4EB19236D}" srcOrd="1" destOrd="0" presId="urn:microsoft.com/office/officeart/2005/8/layout/lProcess3"/>
    <dgm:cxn modelId="{59FB36F5-F0CD-4330-9D67-E3BECCCAFD39}" type="presParOf" srcId="{FBC53AD5-E88C-486F-9AD1-8F1D9B621D87}" destId="{B9A1D972-0638-4A67-95D5-39CC9D4811DB}" srcOrd="2" destOrd="0" presId="urn:microsoft.com/office/officeart/2005/8/layout/lProcess3"/>
    <dgm:cxn modelId="{EAEEA416-4FE5-4E1B-A82B-544590CAEC44}" type="presParOf" srcId="{FBC53AD5-E88C-486F-9AD1-8F1D9B621D87}" destId="{54F3C90E-F2A8-43F2-B796-64AD8A6CE183}" srcOrd="3" destOrd="0" presId="urn:microsoft.com/office/officeart/2005/8/layout/lProcess3"/>
    <dgm:cxn modelId="{A1F3C4D6-DCF9-4FFB-B555-586BECEFB4C6}" type="presParOf" srcId="{FBC53AD5-E88C-486F-9AD1-8F1D9B621D87}" destId="{1AA95C21-E51B-47FA-A1E1-691A74D47A0B}" srcOrd="4" destOrd="0" presId="urn:microsoft.com/office/officeart/2005/8/layout/lProcess3"/>
    <dgm:cxn modelId="{B9B3DBA4-B044-4129-93E2-487D5DF51344}" type="presParOf" srcId="{997CA4DF-218B-44F5-B71D-A8B8944E3742}" destId="{F78C6EAD-C85E-40E3-9ABD-4C6990B64728}" srcOrd="5" destOrd="0" presId="urn:microsoft.com/office/officeart/2005/8/layout/lProcess3"/>
    <dgm:cxn modelId="{57EF9093-7A61-4711-9A72-19DA8D0C0B13}" type="presParOf" srcId="{997CA4DF-218B-44F5-B71D-A8B8944E3742}" destId="{77A90BD5-DC72-4426-918A-043992687A4E}" srcOrd="6" destOrd="0" presId="urn:microsoft.com/office/officeart/2005/8/layout/lProcess3"/>
    <dgm:cxn modelId="{6A73A8D5-5867-4682-BD72-8B2C21497A8C}" type="presParOf" srcId="{77A90BD5-DC72-4426-918A-043992687A4E}" destId="{4BEE52D5-CD8D-4CB4-821B-57825AF1527B}" srcOrd="0" destOrd="0" presId="urn:microsoft.com/office/officeart/2005/8/layout/lProcess3"/>
    <dgm:cxn modelId="{DECA543C-3CB6-4882-92D8-04C94DB473A1}" type="presParOf" srcId="{77A90BD5-DC72-4426-918A-043992687A4E}" destId="{3FBF2024-30BB-412D-945B-9193BE57ACD6}" srcOrd="1" destOrd="0" presId="urn:microsoft.com/office/officeart/2005/8/layout/lProcess3"/>
    <dgm:cxn modelId="{29F012D2-B6B8-42D2-A1D1-DE675F953DAF}" type="presParOf" srcId="{77A90BD5-DC72-4426-918A-043992687A4E}" destId="{27A40C7E-0518-4649-A1E7-CF13C3FB5F1E}" srcOrd="2" destOrd="0" presId="urn:microsoft.com/office/officeart/2005/8/layout/lProcess3"/>
    <dgm:cxn modelId="{8C5FC9C0-200F-4B74-84FD-B49FB53427EB}" type="presParOf" srcId="{77A90BD5-DC72-4426-918A-043992687A4E}" destId="{A0D303C1-8CBE-47FE-BAD1-DE5D98E04FAC}" srcOrd="3" destOrd="0" presId="urn:microsoft.com/office/officeart/2005/8/layout/lProcess3"/>
    <dgm:cxn modelId="{DCB779CC-826C-495C-943F-BECF4FBBE9FC}" type="presParOf" srcId="{77A90BD5-DC72-4426-918A-043992687A4E}" destId="{BAE65C19-9F32-42F8-A4DD-873446C93A6B}" srcOrd="4" destOrd="0" presId="urn:microsoft.com/office/officeart/2005/8/layout/lProcess3"/>
    <dgm:cxn modelId="{9BCE593A-A3C5-40A1-8101-3130D373CC83}" type="presParOf" srcId="{997CA4DF-218B-44F5-B71D-A8B8944E3742}" destId="{2DFB00EB-469A-41C9-9EE4-C6AB5E9934DA}" srcOrd="7" destOrd="0" presId="urn:microsoft.com/office/officeart/2005/8/layout/lProcess3"/>
    <dgm:cxn modelId="{EECC8EAE-49FF-4A34-83DF-A89829A906FC}" type="presParOf" srcId="{997CA4DF-218B-44F5-B71D-A8B8944E3742}" destId="{0225446F-E3DB-4318-B184-77EE47A83136}" srcOrd="8" destOrd="0" presId="urn:microsoft.com/office/officeart/2005/8/layout/lProcess3"/>
    <dgm:cxn modelId="{693A5E3F-1119-4D22-A87B-14E04AEF77D1}" type="presParOf" srcId="{0225446F-E3DB-4318-B184-77EE47A83136}" destId="{F03D5F56-FB49-42CA-B6D6-E21EA621A557}" srcOrd="0" destOrd="0" presId="urn:microsoft.com/office/officeart/2005/8/layout/lProcess3"/>
    <dgm:cxn modelId="{0812C670-C02B-4E7B-8CAE-6074EE39F995}" type="presParOf" srcId="{0225446F-E3DB-4318-B184-77EE47A83136}" destId="{387BE0E5-5E5E-40FB-B5D6-8CECACED017D}" srcOrd="1" destOrd="0" presId="urn:microsoft.com/office/officeart/2005/8/layout/lProcess3"/>
    <dgm:cxn modelId="{B5602302-8411-4885-AB53-FDF38A11C63F}" type="presParOf" srcId="{0225446F-E3DB-4318-B184-77EE47A83136}" destId="{04787104-0861-41C0-BEC3-1B50AC0B08ED}" srcOrd="2" destOrd="0" presId="urn:microsoft.com/office/officeart/2005/8/layout/lProcess3"/>
    <dgm:cxn modelId="{626ABC02-02A0-4586-AB1A-EAEBEAD28C1E}" type="presParOf" srcId="{0225446F-E3DB-4318-B184-77EE47A83136}" destId="{48892C80-029B-47FD-89CB-A231C6156FE5}" srcOrd="3" destOrd="0" presId="urn:microsoft.com/office/officeart/2005/8/layout/lProcess3"/>
    <dgm:cxn modelId="{0A10B65E-CF7A-4A60-9BC6-30E0374B4B9E}" type="presParOf" srcId="{0225446F-E3DB-4318-B184-77EE47A83136}" destId="{9BB28A0E-B75D-4B2A-BF57-51BBC017E70E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9938E-51BB-4A71-BBD7-8522F963184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704797D-224D-4D52-9B57-13A1C4200BDE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建立项目保障体系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8FECF591-EBDD-4CE5-8CCB-4E64F9DA6FA7}" type="parTrans" cxnId="{70A599C2-15EA-4CE7-BCAB-27C441A93E0B}">
      <dgm:prSet/>
      <dgm:spPr/>
      <dgm:t>
        <a:bodyPr/>
        <a:lstStyle/>
        <a:p>
          <a:endParaRPr lang="zh-CN" altLang="en-US"/>
        </a:p>
      </dgm:t>
    </dgm:pt>
    <dgm:pt modelId="{FD40BBBE-CF3A-434C-BED8-01E07E357820}" type="sibTrans" cxnId="{70A599C2-15EA-4CE7-BCAB-27C441A93E0B}">
      <dgm:prSet/>
      <dgm:spPr/>
      <dgm:t>
        <a:bodyPr/>
        <a:lstStyle/>
        <a:p>
          <a:endParaRPr lang="zh-CN" altLang="en-US"/>
        </a:p>
      </dgm:t>
    </dgm:pt>
    <dgm:pt modelId="{5F0B85BE-CCCC-4DED-A0F8-7D963BDF11F7}">
      <dgm:prSet phldrT="[文本]"/>
      <dgm:spPr/>
      <dgm:t>
        <a:bodyPr/>
        <a:lstStyle/>
        <a:p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打通各部门的壁垒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9E4B460E-B4C4-48B2-996A-55B0C7A88AA9}" type="parTrans" cxnId="{8C2CE6DC-9FB7-41FC-B610-78F49DD088CD}">
      <dgm:prSet/>
      <dgm:spPr/>
      <dgm:t>
        <a:bodyPr/>
        <a:lstStyle/>
        <a:p>
          <a:endParaRPr lang="zh-CN" altLang="en-US"/>
        </a:p>
      </dgm:t>
    </dgm:pt>
    <dgm:pt modelId="{D6002A83-14BC-4697-A443-66EADDA27F92}" type="sibTrans" cxnId="{8C2CE6DC-9FB7-41FC-B610-78F49DD088CD}">
      <dgm:prSet/>
      <dgm:spPr/>
      <dgm:t>
        <a:bodyPr/>
        <a:lstStyle/>
        <a:p>
          <a:endParaRPr lang="zh-CN" altLang="en-US"/>
        </a:p>
      </dgm:t>
    </dgm:pt>
    <dgm:pt modelId="{C9D38F97-B5DA-4C31-83ED-AC1AAAC58F6F}">
      <dgm:prSet phldrT="[文本]"/>
      <dgm:spPr/>
      <dgm:t>
        <a:bodyPr/>
        <a:lstStyle/>
        <a:p>
          <a:r>
            <a:rPr lang="zh-CN" altLang="en-US" b="1" dirty="0" smtClean="0">
              <a:latin typeface="微软雅黑" pitchFamily="34" charset="-122"/>
              <a:ea typeface="微软雅黑" pitchFamily="34" charset="-122"/>
            </a:rPr>
            <a:t>降低成本培养人才</a:t>
          </a:r>
          <a:endParaRPr lang="zh-CN" altLang="en-US" b="1" dirty="0">
            <a:latin typeface="微软雅黑" pitchFamily="34" charset="-122"/>
            <a:ea typeface="微软雅黑" pitchFamily="34" charset="-122"/>
          </a:endParaRPr>
        </a:p>
      </dgm:t>
    </dgm:pt>
    <dgm:pt modelId="{61846C59-580E-4E6B-9496-F41B78873AEA}" type="parTrans" cxnId="{8BF0CF13-9440-4C14-B233-1B7AE8785A39}">
      <dgm:prSet/>
      <dgm:spPr/>
      <dgm:t>
        <a:bodyPr/>
        <a:lstStyle/>
        <a:p>
          <a:endParaRPr lang="zh-CN" altLang="en-US"/>
        </a:p>
      </dgm:t>
    </dgm:pt>
    <dgm:pt modelId="{73955EA8-23E5-4AD2-82BF-41DBB26F458B}" type="sibTrans" cxnId="{8BF0CF13-9440-4C14-B233-1B7AE8785A39}">
      <dgm:prSet/>
      <dgm:spPr/>
      <dgm:t>
        <a:bodyPr/>
        <a:lstStyle/>
        <a:p>
          <a:endParaRPr lang="zh-CN" altLang="en-US"/>
        </a:p>
      </dgm:t>
    </dgm:pt>
    <dgm:pt modelId="{B156C7E1-F556-4837-9A89-6F57BB9708F2}" type="pres">
      <dgm:prSet presAssocID="{9619938E-51BB-4A71-BBD7-8522F963184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7A8BA-6C96-4258-AB1C-A4CA0162CF9D}" type="pres">
      <dgm:prSet presAssocID="{3704797D-224D-4D52-9B57-13A1C4200BDE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FE35D-7218-4F2D-8A90-9A2766768B70}" type="pres">
      <dgm:prSet presAssocID="{FD40BBBE-CF3A-434C-BED8-01E07E357820}" presName="space" presStyleCnt="0"/>
      <dgm:spPr/>
    </dgm:pt>
    <dgm:pt modelId="{3BBDEB5A-98DA-400E-B8CA-4B4892F2B564}" type="pres">
      <dgm:prSet presAssocID="{5F0B85BE-CCCC-4DED-A0F8-7D963BDF11F7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FE4ED3-11E2-43E7-A2E3-148A14EC5C96}" type="pres">
      <dgm:prSet presAssocID="{D6002A83-14BC-4697-A443-66EADDA27F92}" presName="space" presStyleCnt="0"/>
      <dgm:spPr/>
    </dgm:pt>
    <dgm:pt modelId="{8A813743-835C-49D5-BC93-8482A5FD0F25}" type="pres">
      <dgm:prSet presAssocID="{C9D38F97-B5DA-4C31-83ED-AC1AAAC58F6F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DA6CF7-09E8-4010-8453-DD366FA50013}" type="presOf" srcId="{5F0B85BE-CCCC-4DED-A0F8-7D963BDF11F7}" destId="{3BBDEB5A-98DA-400E-B8CA-4B4892F2B564}" srcOrd="0" destOrd="0" presId="urn:microsoft.com/office/officeart/2005/8/layout/venn3"/>
    <dgm:cxn modelId="{8C2CE6DC-9FB7-41FC-B610-78F49DD088CD}" srcId="{9619938E-51BB-4A71-BBD7-8522F9631840}" destId="{5F0B85BE-CCCC-4DED-A0F8-7D963BDF11F7}" srcOrd="1" destOrd="0" parTransId="{9E4B460E-B4C4-48B2-996A-55B0C7A88AA9}" sibTransId="{D6002A83-14BC-4697-A443-66EADDA27F92}"/>
    <dgm:cxn modelId="{19057E12-39A7-4D8F-AFE6-686649AAA390}" type="presOf" srcId="{9619938E-51BB-4A71-BBD7-8522F9631840}" destId="{B156C7E1-F556-4837-9A89-6F57BB9708F2}" srcOrd="0" destOrd="0" presId="urn:microsoft.com/office/officeart/2005/8/layout/venn3"/>
    <dgm:cxn modelId="{41CEC7DB-CE85-45A0-9692-07D05FF94DE3}" type="presOf" srcId="{C9D38F97-B5DA-4C31-83ED-AC1AAAC58F6F}" destId="{8A813743-835C-49D5-BC93-8482A5FD0F25}" srcOrd="0" destOrd="0" presId="urn:microsoft.com/office/officeart/2005/8/layout/venn3"/>
    <dgm:cxn modelId="{8BF0CF13-9440-4C14-B233-1B7AE8785A39}" srcId="{9619938E-51BB-4A71-BBD7-8522F9631840}" destId="{C9D38F97-B5DA-4C31-83ED-AC1AAAC58F6F}" srcOrd="2" destOrd="0" parTransId="{61846C59-580E-4E6B-9496-F41B78873AEA}" sibTransId="{73955EA8-23E5-4AD2-82BF-41DBB26F458B}"/>
    <dgm:cxn modelId="{DDAC8F4F-20F3-44F8-B67D-8F5243AD3886}" type="presOf" srcId="{3704797D-224D-4D52-9B57-13A1C4200BDE}" destId="{70A7A8BA-6C96-4258-AB1C-A4CA0162CF9D}" srcOrd="0" destOrd="0" presId="urn:microsoft.com/office/officeart/2005/8/layout/venn3"/>
    <dgm:cxn modelId="{70A599C2-15EA-4CE7-BCAB-27C441A93E0B}" srcId="{9619938E-51BB-4A71-BBD7-8522F9631840}" destId="{3704797D-224D-4D52-9B57-13A1C4200BDE}" srcOrd="0" destOrd="0" parTransId="{8FECF591-EBDD-4CE5-8CCB-4E64F9DA6FA7}" sibTransId="{FD40BBBE-CF3A-434C-BED8-01E07E357820}"/>
    <dgm:cxn modelId="{D3B08150-AD54-4115-A24B-FC6145E7E98B}" type="presParOf" srcId="{B156C7E1-F556-4837-9A89-6F57BB9708F2}" destId="{70A7A8BA-6C96-4258-AB1C-A4CA0162CF9D}" srcOrd="0" destOrd="0" presId="urn:microsoft.com/office/officeart/2005/8/layout/venn3"/>
    <dgm:cxn modelId="{C22EA1F4-EDD8-4376-A1E8-A023ED0E230E}" type="presParOf" srcId="{B156C7E1-F556-4837-9A89-6F57BB9708F2}" destId="{88EFE35D-7218-4F2D-8A90-9A2766768B70}" srcOrd="1" destOrd="0" presId="urn:microsoft.com/office/officeart/2005/8/layout/venn3"/>
    <dgm:cxn modelId="{8894E301-3F60-4B16-8E71-C23D052804E2}" type="presParOf" srcId="{B156C7E1-F556-4837-9A89-6F57BB9708F2}" destId="{3BBDEB5A-98DA-400E-B8CA-4B4892F2B564}" srcOrd="2" destOrd="0" presId="urn:microsoft.com/office/officeart/2005/8/layout/venn3"/>
    <dgm:cxn modelId="{8D20E9AC-81C8-4236-A2B8-BA7E63C88AFD}" type="presParOf" srcId="{B156C7E1-F556-4837-9A89-6F57BB9708F2}" destId="{68FE4ED3-11E2-43E7-A2E3-148A14EC5C96}" srcOrd="3" destOrd="0" presId="urn:microsoft.com/office/officeart/2005/8/layout/venn3"/>
    <dgm:cxn modelId="{AFEB157B-36E2-433A-AE7B-70943D0AD5A8}" type="presParOf" srcId="{B156C7E1-F556-4837-9A89-6F57BB9708F2}" destId="{8A813743-835C-49D5-BC93-8482A5FD0F25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5ECDA2-5A05-4D92-8380-BE013B86A05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ED2FFDF-785C-453A-8957-3AD4864E2C71}">
      <dgm:prSet phldrT="[文本]"/>
      <dgm:spPr/>
      <dgm:t>
        <a:bodyPr/>
        <a:lstStyle/>
        <a:p>
          <a:r>
            <a:rPr lang="zh-CN" altLang="en-US" dirty="0" smtClean="0"/>
            <a:t>收益</a:t>
          </a:r>
          <a:endParaRPr lang="zh-CN" altLang="en-US" dirty="0"/>
        </a:p>
      </dgm:t>
    </dgm:pt>
    <dgm:pt modelId="{DE93D29A-F8E9-477D-9008-6EFAD920E0C4}" type="parTrans" cxnId="{36A988A8-785C-4FBA-A92C-5118639B9CCF}">
      <dgm:prSet/>
      <dgm:spPr/>
      <dgm:t>
        <a:bodyPr/>
        <a:lstStyle/>
        <a:p>
          <a:endParaRPr lang="zh-CN" altLang="en-US"/>
        </a:p>
      </dgm:t>
    </dgm:pt>
    <dgm:pt modelId="{E24016B2-F740-498A-9987-449272050DC4}" type="sibTrans" cxnId="{36A988A8-785C-4FBA-A92C-5118639B9CCF}">
      <dgm:prSet/>
      <dgm:spPr/>
      <dgm:t>
        <a:bodyPr/>
        <a:lstStyle/>
        <a:p>
          <a:endParaRPr lang="zh-CN" altLang="en-US"/>
        </a:p>
      </dgm:t>
    </dgm:pt>
    <dgm:pt modelId="{1D3D9D3E-FEB0-4923-AC62-EBF7C0E87FA6}">
      <dgm:prSet phldrT="[文本]"/>
      <dgm:spPr/>
      <dgm:t>
        <a:bodyPr/>
        <a:lstStyle/>
        <a:p>
          <a:r>
            <a:rPr lang="zh-CN" altLang="en-US" dirty="0" smtClean="0"/>
            <a:t>明确企业业务及管理提升的关键点，评估收益</a:t>
          </a:r>
          <a:endParaRPr lang="zh-CN" altLang="en-US" dirty="0"/>
        </a:p>
      </dgm:t>
    </dgm:pt>
    <dgm:pt modelId="{27327AA6-5CFF-421D-94EC-BF91F25A1BC8}" type="parTrans" cxnId="{95C8C9D1-9BD0-4F6D-B508-24562052B1B8}">
      <dgm:prSet/>
      <dgm:spPr/>
      <dgm:t>
        <a:bodyPr/>
        <a:lstStyle/>
        <a:p>
          <a:endParaRPr lang="zh-CN" altLang="en-US"/>
        </a:p>
      </dgm:t>
    </dgm:pt>
    <dgm:pt modelId="{9C3BC191-B797-448D-B627-A49AF1A8AC14}" type="sibTrans" cxnId="{95C8C9D1-9BD0-4F6D-B508-24562052B1B8}">
      <dgm:prSet/>
      <dgm:spPr/>
      <dgm:t>
        <a:bodyPr/>
        <a:lstStyle/>
        <a:p>
          <a:endParaRPr lang="zh-CN" altLang="en-US"/>
        </a:p>
      </dgm:t>
    </dgm:pt>
    <dgm:pt modelId="{00C174EC-DED8-4808-904D-997901A21FC2}">
      <dgm:prSet phldrT="[文本]"/>
      <dgm:spPr/>
      <dgm:t>
        <a:bodyPr/>
        <a:lstStyle/>
        <a:p>
          <a:r>
            <a:rPr lang="zh-CN" altLang="en-US" dirty="0" smtClean="0"/>
            <a:t>架构</a:t>
          </a:r>
          <a:endParaRPr lang="zh-CN" altLang="en-US" dirty="0"/>
        </a:p>
      </dgm:t>
    </dgm:pt>
    <dgm:pt modelId="{AD1C8B02-5903-49A6-8FA6-748E91A85486}" type="parTrans" cxnId="{85CFD72B-7B3A-4694-96A4-9E7C36B7BB69}">
      <dgm:prSet/>
      <dgm:spPr/>
      <dgm:t>
        <a:bodyPr/>
        <a:lstStyle/>
        <a:p>
          <a:endParaRPr lang="zh-CN" altLang="en-US"/>
        </a:p>
      </dgm:t>
    </dgm:pt>
    <dgm:pt modelId="{D07AEFB8-F2F7-447E-8C22-22F17D9D45A8}" type="sibTrans" cxnId="{85CFD72B-7B3A-4694-96A4-9E7C36B7BB69}">
      <dgm:prSet/>
      <dgm:spPr/>
      <dgm:t>
        <a:bodyPr/>
        <a:lstStyle/>
        <a:p>
          <a:endParaRPr lang="zh-CN" altLang="en-US"/>
        </a:p>
      </dgm:t>
    </dgm:pt>
    <dgm:pt modelId="{3128A306-801F-410C-B68E-4C86ACF490A7}">
      <dgm:prSet phldrT="[文本]"/>
      <dgm:spPr/>
      <dgm:t>
        <a:bodyPr/>
        <a:lstStyle/>
        <a:p>
          <a:r>
            <a:rPr lang="zh-CN" altLang="en-US" dirty="0" smtClean="0"/>
            <a:t>清晰业务战略与系统架构之间的联系框架</a:t>
          </a:r>
          <a:endParaRPr lang="zh-CN" altLang="en-US" dirty="0"/>
        </a:p>
      </dgm:t>
    </dgm:pt>
    <dgm:pt modelId="{44B663E6-9320-4411-A547-B9357F1985D1}" type="parTrans" cxnId="{2D501232-B544-4026-9A55-ACD32F26BCAD}">
      <dgm:prSet/>
      <dgm:spPr/>
      <dgm:t>
        <a:bodyPr/>
        <a:lstStyle/>
        <a:p>
          <a:endParaRPr lang="zh-CN" altLang="en-US"/>
        </a:p>
      </dgm:t>
    </dgm:pt>
    <dgm:pt modelId="{5DA0B07A-41E3-4754-8791-32B0CCD73F86}" type="sibTrans" cxnId="{2D501232-B544-4026-9A55-ACD32F26BCAD}">
      <dgm:prSet/>
      <dgm:spPr/>
      <dgm:t>
        <a:bodyPr/>
        <a:lstStyle/>
        <a:p>
          <a:endParaRPr lang="zh-CN" altLang="en-US"/>
        </a:p>
      </dgm:t>
    </dgm:pt>
    <dgm:pt modelId="{D7723E1A-B655-43D9-8467-AE981D0B04C6}">
      <dgm:prSet phldrT="[文本]"/>
      <dgm:spPr/>
      <dgm:t>
        <a:bodyPr/>
        <a:lstStyle/>
        <a:p>
          <a:r>
            <a:rPr lang="zh-CN" altLang="en-US" dirty="0" smtClean="0"/>
            <a:t>范围</a:t>
          </a:r>
          <a:endParaRPr lang="zh-CN" altLang="en-US" dirty="0"/>
        </a:p>
      </dgm:t>
    </dgm:pt>
    <dgm:pt modelId="{6AB65F16-5486-40CB-8B41-7E4777477042}" type="parTrans" cxnId="{F95079ED-8CD6-47A8-BA11-0CF86DC2F73B}">
      <dgm:prSet/>
      <dgm:spPr/>
      <dgm:t>
        <a:bodyPr/>
        <a:lstStyle/>
        <a:p>
          <a:endParaRPr lang="zh-CN" altLang="en-US"/>
        </a:p>
      </dgm:t>
    </dgm:pt>
    <dgm:pt modelId="{C4298200-F701-4F87-8667-6F9634F0123F}" type="sibTrans" cxnId="{F95079ED-8CD6-47A8-BA11-0CF86DC2F73B}">
      <dgm:prSet/>
      <dgm:spPr/>
      <dgm:t>
        <a:bodyPr/>
        <a:lstStyle/>
        <a:p>
          <a:endParaRPr lang="zh-CN" altLang="en-US"/>
        </a:p>
      </dgm:t>
    </dgm:pt>
    <dgm:pt modelId="{81C1E267-1986-4EEE-8CD3-192B416FA66C}">
      <dgm:prSet phldrT="[文本]"/>
      <dgm:spPr/>
      <dgm:t>
        <a:bodyPr/>
        <a:lstStyle/>
        <a:p>
          <a:r>
            <a:rPr lang="zh-CN" altLang="en-US" dirty="0" smtClean="0"/>
            <a:t>选型</a:t>
          </a:r>
          <a:endParaRPr lang="zh-CN" altLang="en-US" dirty="0"/>
        </a:p>
      </dgm:t>
    </dgm:pt>
    <dgm:pt modelId="{69158D5F-F6F3-4C3D-B35B-CAFC1B990FEC}" type="parTrans" cxnId="{011DEEB5-0B6E-44DF-80D7-EE7645CD7A5C}">
      <dgm:prSet/>
      <dgm:spPr/>
      <dgm:t>
        <a:bodyPr/>
        <a:lstStyle/>
        <a:p>
          <a:endParaRPr lang="zh-CN" altLang="en-US"/>
        </a:p>
      </dgm:t>
    </dgm:pt>
    <dgm:pt modelId="{B7430CFF-BDDA-4F57-81B4-32C73D56AE2C}" type="sibTrans" cxnId="{011DEEB5-0B6E-44DF-80D7-EE7645CD7A5C}">
      <dgm:prSet/>
      <dgm:spPr/>
      <dgm:t>
        <a:bodyPr/>
        <a:lstStyle/>
        <a:p>
          <a:endParaRPr lang="zh-CN" altLang="en-US"/>
        </a:p>
      </dgm:t>
    </dgm:pt>
    <dgm:pt modelId="{C7B57B9D-A363-45F4-A860-B9DE1722589F}">
      <dgm:prSet phldrT="[文本]"/>
      <dgm:spPr/>
      <dgm:t>
        <a:bodyPr/>
        <a:lstStyle/>
        <a:p>
          <a:r>
            <a:rPr lang="zh-CN" altLang="en-US" dirty="0" smtClean="0"/>
            <a:t>确定业务系统覆盖的业务范围，以及系统之间的边界划分，明确系统集成与接口的定义</a:t>
          </a:r>
          <a:endParaRPr lang="zh-CN" altLang="en-US" dirty="0"/>
        </a:p>
      </dgm:t>
    </dgm:pt>
    <dgm:pt modelId="{413BD5C9-A2AE-4658-B030-54DF36D630D5}" type="parTrans" cxnId="{AB6F40D9-DD5B-4D9E-9C43-736120F85D24}">
      <dgm:prSet/>
      <dgm:spPr/>
      <dgm:t>
        <a:bodyPr/>
        <a:lstStyle/>
        <a:p>
          <a:endParaRPr lang="zh-CN" altLang="en-US"/>
        </a:p>
      </dgm:t>
    </dgm:pt>
    <dgm:pt modelId="{D5A2400A-BFA7-4D7F-9AB7-67D03F6BBD7B}" type="sibTrans" cxnId="{AB6F40D9-DD5B-4D9E-9C43-736120F85D24}">
      <dgm:prSet/>
      <dgm:spPr/>
      <dgm:t>
        <a:bodyPr/>
        <a:lstStyle/>
        <a:p>
          <a:endParaRPr lang="zh-CN" altLang="en-US"/>
        </a:p>
      </dgm:t>
    </dgm:pt>
    <dgm:pt modelId="{C128F596-DCD2-43A1-AF62-6A46F232580A}">
      <dgm:prSet phldrT="[文本]"/>
      <dgm:spPr/>
      <dgm:t>
        <a:bodyPr/>
        <a:lstStyle/>
        <a:p>
          <a:r>
            <a:rPr lang="zh-CN" altLang="en-US" dirty="0" smtClean="0"/>
            <a:t>明确系统主流平台并制定相应的</a:t>
          </a:r>
          <a:r>
            <a:rPr lang="en-US" altLang="zh-CN" dirty="0" smtClean="0"/>
            <a:t>IT</a:t>
          </a:r>
          <a:r>
            <a:rPr lang="zh-CN" altLang="en-US" dirty="0" smtClean="0"/>
            <a:t>标准及维护</a:t>
          </a:r>
          <a:r>
            <a:rPr lang="en-US" altLang="zh-CN" dirty="0" smtClean="0"/>
            <a:t>&amp;</a:t>
          </a:r>
          <a:r>
            <a:rPr lang="zh-CN" altLang="en-US" dirty="0" smtClean="0"/>
            <a:t>提升机制</a:t>
          </a:r>
          <a:endParaRPr lang="zh-CN" altLang="en-US" dirty="0"/>
        </a:p>
      </dgm:t>
    </dgm:pt>
    <dgm:pt modelId="{FFBE98F8-5565-48CF-B719-C2440C4410A7}" type="parTrans" cxnId="{CC25E915-AB1A-476D-910D-A884A327708D}">
      <dgm:prSet/>
      <dgm:spPr/>
      <dgm:t>
        <a:bodyPr/>
        <a:lstStyle/>
        <a:p>
          <a:endParaRPr lang="zh-CN" altLang="en-US"/>
        </a:p>
      </dgm:t>
    </dgm:pt>
    <dgm:pt modelId="{08C9D02A-A2F5-4C88-AEFA-5CFEA6CBD60D}" type="sibTrans" cxnId="{CC25E915-AB1A-476D-910D-A884A327708D}">
      <dgm:prSet/>
      <dgm:spPr/>
      <dgm:t>
        <a:bodyPr/>
        <a:lstStyle/>
        <a:p>
          <a:endParaRPr lang="zh-CN" altLang="en-US"/>
        </a:p>
      </dgm:t>
    </dgm:pt>
    <dgm:pt modelId="{ACCD76A5-DF90-451C-B33E-238301AD94CD}">
      <dgm:prSet phldrT="[文本]"/>
      <dgm:spPr/>
      <dgm:t>
        <a:bodyPr/>
        <a:lstStyle/>
        <a:p>
          <a:r>
            <a:rPr lang="zh-CN" altLang="en-US" dirty="0" smtClean="0"/>
            <a:t>标准</a:t>
          </a:r>
          <a:endParaRPr lang="zh-CN" altLang="en-US" dirty="0"/>
        </a:p>
      </dgm:t>
    </dgm:pt>
    <dgm:pt modelId="{9044BE39-177B-4AFF-8295-3B41CBC0D700}" type="parTrans" cxnId="{D9C45197-F961-4841-8AAD-AA6D1637F42C}">
      <dgm:prSet/>
      <dgm:spPr/>
      <dgm:t>
        <a:bodyPr/>
        <a:lstStyle/>
        <a:p>
          <a:endParaRPr lang="zh-CN" altLang="en-US"/>
        </a:p>
      </dgm:t>
    </dgm:pt>
    <dgm:pt modelId="{B215C2CC-B7DA-4F2C-BCBC-713D8D48CBA3}" type="sibTrans" cxnId="{D9C45197-F961-4841-8AAD-AA6D1637F42C}">
      <dgm:prSet/>
      <dgm:spPr/>
      <dgm:t>
        <a:bodyPr/>
        <a:lstStyle/>
        <a:p>
          <a:endParaRPr lang="zh-CN" altLang="en-US"/>
        </a:p>
      </dgm:t>
    </dgm:pt>
    <dgm:pt modelId="{BB5007F2-7C52-4E7A-93C6-6097E3C3D995}">
      <dgm:prSet phldrT="[文本]"/>
      <dgm:spPr/>
      <dgm:t>
        <a:bodyPr/>
        <a:lstStyle/>
        <a:p>
          <a:r>
            <a:rPr lang="zh-CN" altLang="en-US" dirty="0" smtClean="0"/>
            <a:t>制定统一的、整个企业层面的数据标准，确保数据唯一性及报表口径一致性，预防报表不可信问题</a:t>
          </a:r>
          <a:endParaRPr lang="zh-CN" altLang="en-US" dirty="0"/>
        </a:p>
      </dgm:t>
    </dgm:pt>
    <dgm:pt modelId="{B9A8521A-602F-4E02-A53E-5DCA00FC713C}" type="parTrans" cxnId="{ABB2532D-F87F-4BE8-B2DA-285EF8FE6D20}">
      <dgm:prSet/>
      <dgm:spPr/>
      <dgm:t>
        <a:bodyPr/>
        <a:lstStyle/>
        <a:p>
          <a:endParaRPr lang="zh-CN" altLang="en-US"/>
        </a:p>
      </dgm:t>
    </dgm:pt>
    <dgm:pt modelId="{61D43E7B-BABD-4B95-A87B-D3E8C201DE7C}" type="sibTrans" cxnId="{ABB2532D-F87F-4BE8-B2DA-285EF8FE6D20}">
      <dgm:prSet/>
      <dgm:spPr/>
      <dgm:t>
        <a:bodyPr/>
        <a:lstStyle/>
        <a:p>
          <a:endParaRPr lang="zh-CN" altLang="en-US"/>
        </a:p>
      </dgm:t>
    </dgm:pt>
    <dgm:pt modelId="{825F07A1-7B39-44B1-A787-70FA1A8859EA}">
      <dgm:prSet phldrT="[文本]"/>
      <dgm:spPr/>
      <dgm:t>
        <a:bodyPr/>
        <a:lstStyle/>
        <a:p>
          <a:r>
            <a:rPr lang="zh-CN" altLang="en-US" dirty="0" smtClean="0"/>
            <a:t>变化</a:t>
          </a:r>
          <a:endParaRPr lang="zh-CN" altLang="en-US" dirty="0"/>
        </a:p>
      </dgm:t>
    </dgm:pt>
    <dgm:pt modelId="{437A7B04-4289-48F2-BE5E-501CB45DBD56}" type="parTrans" cxnId="{35780560-1433-45C8-917D-DA51A050D040}">
      <dgm:prSet/>
      <dgm:spPr/>
      <dgm:t>
        <a:bodyPr/>
        <a:lstStyle/>
        <a:p>
          <a:endParaRPr lang="zh-CN" altLang="en-US"/>
        </a:p>
      </dgm:t>
    </dgm:pt>
    <dgm:pt modelId="{7C55AB56-3D19-4235-AE83-55BB8A887F1C}" type="sibTrans" cxnId="{35780560-1433-45C8-917D-DA51A050D040}">
      <dgm:prSet/>
      <dgm:spPr/>
      <dgm:t>
        <a:bodyPr/>
        <a:lstStyle/>
        <a:p>
          <a:endParaRPr lang="zh-CN" altLang="en-US"/>
        </a:p>
      </dgm:t>
    </dgm:pt>
    <dgm:pt modelId="{198925EA-087A-4ACD-9574-DC39E63420D4}">
      <dgm:prSet phldrT="[文本]"/>
      <dgm:spPr/>
      <dgm:t>
        <a:bodyPr/>
        <a:lstStyle/>
        <a:p>
          <a:r>
            <a:rPr lang="zh-CN" altLang="en-US" dirty="0" smtClean="0"/>
            <a:t>业务系统对适应业务的变化，当业务流程变化时，只需配置相应的工作流，预防升级</a:t>
          </a:r>
          <a:r>
            <a:rPr lang="en-US" altLang="zh-CN" dirty="0" smtClean="0"/>
            <a:t>&amp;</a:t>
          </a:r>
          <a:r>
            <a:rPr lang="zh-CN" altLang="en-US" dirty="0" smtClean="0"/>
            <a:t>实施困难</a:t>
          </a:r>
          <a:endParaRPr lang="zh-CN" altLang="en-US" dirty="0"/>
        </a:p>
      </dgm:t>
    </dgm:pt>
    <dgm:pt modelId="{BCC0D114-658F-440A-8DBA-D740F9FE3CA9}" type="parTrans" cxnId="{3234D363-CED8-40A7-B78C-68B91F6724BA}">
      <dgm:prSet/>
      <dgm:spPr/>
      <dgm:t>
        <a:bodyPr/>
        <a:lstStyle/>
        <a:p>
          <a:endParaRPr lang="zh-CN" altLang="en-US"/>
        </a:p>
      </dgm:t>
    </dgm:pt>
    <dgm:pt modelId="{D409A144-0629-438E-9E75-1AD8A417560C}" type="sibTrans" cxnId="{3234D363-CED8-40A7-B78C-68B91F6724BA}">
      <dgm:prSet/>
      <dgm:spPr/>
      <dgm:t>
        <a:bodyPr/>
        <a:lstStyle/>
        <a:p>
          <a:endParaRPr lang="zh-CN" altLang="en-US"/>
        </a:p>
      </dgm:t>
    </dgm:pt>
    <dgm:pt modelId="{DB7998AC-842D-47BC-BEA5-E4B9A18510A3}" type="pres">
      <dgm:prSet presAssocID="{DE5ECDA2-5A05-4D92-8380-BE013B86A05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BF28308-F8AB-478A-B872-70110751BC02}" type="pres">
      <dgm:prSet presAssocID="{7ED2FFDF-785C-453A-8957-3AD4864E2C71}" presName="composite" presStyleCnt="0"/>
      <dgm:spPr/>
    </dgm:pt>
    <dgm:pt modelId="{03BB1C6B-BF3F-41A7-8443-115A1EFE16C7}" type="pres">
      <dgm:prSet presAssocID="{7ED2FFDF-785C-453A-8957-3AD4864E2C71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CC3EDB-536C-4EFA-8890-5D747C2649B2}" type="pres">
      <dgm:prSet presAssocID="{7ED2FFDF-785C-453A-8957-3AD4864E2C71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296BF0-784C-4ED8-89C1-AE32A30CEF2E}" type="pres">
      <dgm:prSet presAssocID="{E24016B2-F740-498A-9987-449272050DC4}" presName="sp" presStyleCnt="0"/>
      <dgm:spPr/>
    </dgm:pt>
    <dgm:pt modelId="{67360ED0-2E3E-4797-A645-807F32741F27}" type="pres">
      <dgm:prSet presAssocID="{00C174EC-DED8-4808-904D-997901A21FC2}" presName="composite" presStyleCnt="0"/>
      <dgm:spPr/>
    </dgm:pt>
    <dgm:pt modelId="{3D13D5B8-84E8-4EDA-982D-6C6B81140824}" type="pres">
      <dgm:prSet presAssocID="{00C174EC-DED8-4808-904D-997901A21FC2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2F59703-2759-4940-A84A-AB89C76AFF54}" type="pres">
      <dgm:prSet presAssocID="{00C174EC-DED8-4808-904D-997901A21FC2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01705D-8D1B-4023-9898-FCA558A55F28}" type="pres">
      <dgm:prSet presAssocID="{D07AEFB8-F2F7-447E-8C22-22F17D9D45A8}" presName="sp" presStyleCnt="0"/>
      <dgm:spPr/>
    </dgm:pt>
    <dgm:pt modelId="{59B0926A-B146-4D00-80B8-09818B1C9357}" type="pres">
      <dgm:prSet presAssocID="{D7723E1A-B655-43D9-8467-AE981D0B04C6}" presName="composite" presStyleCnt="0"/>
      <dgm:spPr/>
    </dgm:pt>
    <dgm:pt modelId="{31562038-930E-414E-AEE4-B1884807A804}" type="pres">
      <dgm:prSet presAssocID="{D7723E1A-B655-43D9-8467-AE981D0B04C6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A2F845-3E53-4062-8C8A-67FB90F5E7C7}" type="pres">
      <dgm:prSet presAssocID="{D7723E1A-B655-43D9-8467-AE981D0B04C6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04C3BD-F9B6-4083-AC28-1293C29E4C1D}" type="pres">
      <dgm:prSet presAssocID="{C4298200-F701-4F87-8667-6F9634F0123F}" presName="sp" presStyleCnt="0"/>
      <dgm:spPr/>
    </dgm:pt>
    <dgm:pt modelId="{0ACAC702-B765-4091-B800-1994C54E2F28}" type="pres">
      <dgm:prSet presAssocID="{81C1E267-1986-4EEE-8CD3-192B416FA66C}" presName="composite" presStyleCnt="0"/>
      <dgm:spPr/>
    </dgm:pt>
    <dgm:pt modelId="{CD422518-BD21-4A93-8EBC-C61239095177}" type="pres">
      <dgm:prSet presAssocID="{81C1E267-1986-4EEE-8CD3-192B416FA66C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BD73EE-4110-4C1E-9A02-446FF0CE2801}" type="pres">
      <dgm:prSet presAssocID="{81C1E267-1986-4EEE-8CD3-192B416FA66C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FF4FF5-AAC4-41A1-B0DD-AD75F31014BD}" type="pres">
      <dgm:prSet presAssocID="{B7430CFF-BDDA-4F57-81B4-32C73D56AE2C}" presName="sp" presStyleCnt="0"/>
      <dgm:spPr/>
    </dgm:pt>
    <dgm:pt modelId="{AE027BB8-957C-4C67-96B2-3CA3F569D8A2}" type="pres">
      <dgm:prSet presAssocID="{ACCD76A5-DF90-451C-B33E-238301AD94CD}" presName="composite" presStyleCnt="0"/>
      <dgm:spPr/>
    </dgm:pt>
    <dgm:pt modelId="{B51C3F38-DB0D-4A92-AB4A-24779AF1DAED}" type="pres">
      <dgm:prSet presAssocID="{ACCD76A5-DF90-451C-B33E-238301AD94CD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EB569F-D80F-4DA6-82E7-65CBE0349794}" type="pres">
      <dgm:prSet presAssocID="{ACCD76A5-DF90-451C-B33E-238301AD94CD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7FD3D7-1F9C-4A42-8C70-273C3C5635F1}" type="pres">
      <dgm:prSet presAssocID="{B215C2CC-B7DA-4F2C-BCBC-713D8D48CBA3}" presName="sp" presStyleCnt="0"/>
      <dgm:spPr/>
    </dgm:pt>
    <dgm:pt modelId="{31AB668E-E352-40C5-A9F6-90887D726BE4}" type="pres">
      <dgm:prSet presAssocID="{825F07A1-7B39-44B1-A787-70FA1A8859EA}" presName="composite" presStyleCnt="0"/>
      <dgm:spPr/>
    </dgm:pt>
    <dgm:pt modelId="{A037E960-A7B3-4278-978B-57F071061897}" type="pres">
      <dgm:prSet presAssocID="{825F07A1-7B39-44B1-A787-70FA1A8859EA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DD0717-E541-4ABC-95D9-AF9F41834D5C}" type="pres">
      <dgm:prSet presAssocID="{825F07A1-7B39-44B1-A787-70FA1A8859EA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EA26DB8-39D9-421B-B8E4-179694EF0A45}" type="presOf" srcId="{825F07A1-7B39-44B1-A787-70FA1A8859EA}" destId="{A037E960-A7B3-4278-978B-57F071061897}" srcOrd="0" destOrd="0" presId="urn:microsoft.com/office/officeart/2005/8/layout/chevron2"/>
    <dgm:cxn modelId="{1A16535D-5B59-45D6-A7A7-094F468BEA30}" type="presOf" srcId="{1D3D9D3E-FEB0-4923-AC62-EBF7C0E87FA6}" destId="{F5CC3EDB-536C-4EFA-8890-5D747C2649B2}" srcOrd="0" destOrd="0" presId="urn:microsoft.com/office/officeart/2005/8/layout/chevron2"/>
    <dgm:cxn modelId="{AB6F40D9-DD5B-4D9E-9C43-736120F85D24}" srcId="{D7723E1A-B655-43D9-8467-AE981D0B04C6}" destId="{C7B57B9D-A363-45F4-A860-B9DE1722589F}" srcOrd="0" destOrd="0" parTransId="{413BD5C9-A2AE-4658-B030-54DF36D630D5}" sibTransId="{D5A2400A-BFA7-4D7F-9AB7-67D03F6BBD7B}"/>
    <dgm:cxn modelId="{CC25E915-AB1A-476D-910D-A884A327708D}" srcId="{81C1E267-1986-4EEE-8CD3-192B416FA66C}" destId="{C128F596-DCD2-43A1-AF62-6A46F232580A}" srcOrd="0" destOrd="0" parTransId="{FFBE98F8-5565-48CF-B719-C2440C4410A7}" sibTransId="{08C9D02A-A2F5-4C88-AEFA-5CFEA6CBD60D}"/>
    <dgm:cxn modelId="{D1C80FDC-4CFE-41EF-946C-4F42A7C39C8E}" type="presOf" srcId="{81C1E267-1986-4EEE-8CD3-192B416FA66C}" destId="{CD422518-BD21-4A93-8EBC-C61239095177}" srcOrd="0" destOrd="0" presId="urn:microsoft.com/office/officeart/2005/8/layout/chevron2"/>
    <dgm:cxn modelId="{A4AA6077-4352-40D2-8083-C6431184308F}" type="presOf" srcId="{C7B57B9D-A363-45F4-A860-B9DE1722589F}" destId="{F2A2F845-3E53-4062-8C8A-67FB90F5E7C7}" srcOrd="0" destOrd="0" presId="urn:microsoft.com/office/officeart/2005/8/layout/chevron2"/>
    <dgm:cxn modelId="{35780560-1433-45C8-917D-DA51A050D040}" srcId="{DE5ECDA2-5A05-4D92-8380-BE013B86A05E}" destId="{825F07A1-7B39-44B1-A787-70FA1A8859EA}" srcOrd="5" destOrd="0" parTransId="{437A7B04-4289-48F2-BE5E-501CB45DBD56}" sibTransId="{7C55AB56-3D19-4235-AE83-55BB8A887F1C}"/>
    <dgm:cxn modelId="{95703111-541E-4F00-8319-29D7EA0A493E}" type="presOf" srcId="{ACCD76A5-DF90-451C-B33E-238301AD94CD}" destId="{B51C3F38-DB0D-4A92-AB4A-24779AF1DAED}" srcOrd="0" destOrd="0" presId="urn:microsoft.com/office/officeart/2005/8/layout/chevron2"/>
    <dgm:cxn modelId="{FF358DC8-2740-41BF-8374-CC849951DCE6}" type="presOf" srcId="{DE5ECDA2-5A05-4D92-8380-BE013B86A05E}" destId="{DB7998AC-842D-47BC-BEA5-E4B9A18510A3}" srcOrd="0" destOrd="0" presId="urn:microsoft.com/office/officeart/2005/8/layout/chevron2"/>
    <dgm:cxn modelId="{003F4060-BD69-4836-A623-B516CE8AF441}" type="presOf" srcId="{D7723E1A-B655-43D9-8467-AE981D0B04C6}" destId="{31562038-930E-414E-AEE4-B1884807A804}" srcOrd="0" destOrd="0" presId="urn:microsoft.com/office/officeart/2005/8/layout/chevron2"/>
    <dgm:cxn modelId="{95C8C9D1-9BD0-4F6D-B508-24562052B1B8}" srcId="{7ED2FFDF-785C-453A-8957-3AD4864E2C71}" destId="{1D3D9D3E-FEB0-4923-AC62-EBF7C0E87FA6}" srcOrd="0" destOrd="0" parTransId="{27327AA6-5CFF-421D-94EC-BF91F25A1BC8}" sibTransId="{9C3BC191-B797-448D-B627-A49AF1A8AC14}"/>
    <dgm:cxn modelId="{36A988A8-785C-4FBA-A92C-5118639B9CCF}" srcId="{DE5ECDA2-5A05-4D92-8380-BE013B86A05E}" destId="{7ED2FFDF-785C-453A-8957-3AD4864E2C71}" srcOrd="0" destOrd="0" parTransId="{DE93D29A-F8E9-477D-9008-6EFAD920E0C4}" sibTransId="{E24016B2-F740-498A-9987-449272050DC4}"/>
    <dgm:cxn modelId="{F95079ED-8CD6-47A8-BA11-0CF86DC2F73B}" srcId="{DE5ECDA2-5A05-4D92-8380-BE013B86A05E}" destId="{D7723E1A-B655-43D9-8467-AE981D0B04C6}" srcOrd="2" destOrd="0" parTransId="{6AB65F16-5486-40CB-8B41-7E4777477042}" sibTransId="{C4298200-F701-4F87-8667-6F9634F0123F}"/>
    <dgm:cxn modelId="{2D501232-B544-4026-9A55-ACD32F26BCAD}" srcId="{00C174EC-DED8-4808-904D-997901A21FC2}" destId="{3128A306-801F-410C-B68E-4C86ACF490A7}" srcOrd="0" destOrd="0" parTransId="{44B663E6-9320-4411-A547-B9357F1985D1}" sibTransId="{5DA0B07A-41E3-4754-8791-32B0CCD73F86}"/>
    <dgm:cxn modelId="{D9C45197-F961-4841-8AAD-AA6D1637F42C}" srcId="{DE5ECDA2-5A05-4D92-8380-BE013B86A05E}" destId="{ACCD76A5-DF90-451C-B33E-238301AD94CD}" srcOrd="4" destOrd="0" parTransId="{9044BE39-177B-4AFF-8295-3B41CBC0D700}" sibTransId="{B215C2CC-B7DA-4F2C-BCBC-713D8D48CBA3}"/>
    <dgm:cxn modelId="{85CFD72B-7B3A-4694-96A4-9E7C36B7BB69}" srcId="{DE5ECDA2-5A05-4D92-8380-BE013B86A05E}" destId="{00C174EC-DED8-4808-904D-997901A21FC2}" srcOrd="1" destOrd="0" parTransId="{AD1C8B02-5903-49A6-8FA6-748E91A85486}" sibTransId="{D07AEFB8-F2F7-447E-8C22-22F17D9D45A8}"/>
    <dgm:cxn modelId="{ABB2532D-F87F-4BE8-B2DA-285EF8FE6D20}" srcId="{ACCD76A5-DF90-451C-B33E-238301AD94CD}" destId="{BB5007F2-7C52-4E7A-93C6-6097E3C3D995}" srcOrd="0" destOrd="0" parTransId="{B9A8521A-602F-4E02-A53E-5DCA00FC713C}" sibTransId="{61D43E7B-BABD-4B95-A87B-D3E8C201DE7C}"/>
    <dgm:cxn modelId="{8A63CC89-8B38-422E-9645-1EB25E638228}" type="presOf" srcId="{C128F596-DCD2-43A1-AF62-6A46F232580A}" destId="{8EBD73EE-4110-4C1E-9A02-446FF0CE2801}" srcOrd="0" destOrd="0" presId="urn:microsoft.com/office/officeart/2005/8/layout/chevron2"/>
    <dgm:cxn modelId="{3234D363-CED8-40A7-B78C-68B91F6724BA}" srcId="{825F07A1-7B39-44B1-A787-70FA1A8859EA}" destId="{198925EA-087A-4ACD-9574-DC39E63420D4}" srcOrd="0" destOrd="0" parTransId="{BCC0D114-658F-440A-8DBA-D740F9FE3CA9}" sibTransId="{D409A144-0629-438E-9E75-1AD8A417560C}"/>
    <dgm:cxn modelId="{CD61294E-EDD1-4F92-962D-153E352C4E12}" type="presOf" srcId="{3128A306-801F-410C-B68E-4C86ACF490A7}" destId="{72F59703-2759-4940-A84A-AB89C76AFF54}" srcOrd="0" destOrd="0" presId="urn:microsoft.com/office/officeart/2005/8/layout/chevron2"/>
    <dgm:cxn modelId="{A19A39E3-672C-4160-B316-8DCAD9FE7E1D}" type="presOf" srcId="{BB5007F2-7C52-4E7A-93C6-6097E3C3D995}" destId="{3DEB569F-D80F-4DA6-82E7-65CBE0349794}" srcOrd="0" destOrd="0" presId="urn:microsoft.com/office/officeart/2005/8/layout/chevron2"/>
    <dgm:cxn modelId="{37CBA38B-5EE2-4B7C-8B6D-AFBE343C159F}" type="presOf" srcId="{00C174EC-DED8-4808-904D-997901A21FC2}" destId="{3D13D5B8-84E8-4EDA-982D-6C6B81140824}" srcOrd="0" destOrd="0" presId="urn:microsoft.com/office/officeart/2005/8/layout/chevron2"/>
    <dgm:cxn modelId="{011DEEB5-0B6E-44DF-80D7-EE7645CD7A5C}" srcId="{DE5ECDA2-5A05-4D92-8380-BE013B86A05E}" destId="{81C1E267-1986-4EEE-8CD3-192B416FA66C}" srcOrd="3" destOrd="0" parTransId="{69158D5F-F6F3-4C3D-B35B-CAFC1B990FEC}" sibTransId="{B7430CFF-BDDA-4F57-81B4-32C73D56AE2C}"/>
    <dgm:cxn modelId="{772A1463-AE2F-4269-94BF-1C6E397AF921}" type="presOf" srcId="{7ED2FFDF-785C-453A-8957-3AD4864E2C71}" destId="{03BB1C6B-BF3F-41A7-8443-115A1EFE16C7}" srcOrd="0" destOrd="0" presId="urn:microsoft.com/office/officeart/2005/8/layout/chevron2"/>
    <dgm:cxn modelId="{046FFC92-1CC3-4FCF-ADD8-8D89DC61DCBF}" type="presOf" srcId="{198925EA-087A-4ACD-9574-DC39E63420D4}" destId="{ECDD0717-E541-4ABC-95D9-AF9F41834D5C}" srcOrd="0" destOrd="0" presId="urn:microsoft.com/office/officeart/2005/8/layout/chevron2"/>
    <dgm:cxn modelId="{395A36C2-CB30-48EB-AE98-679059A762DD}" type="presParOf" srcId="{DB7998AC-842D-47BC-BEA5-E4B9A18510A3}" destId="{EBF28308-F8AB-478A-B872-70110751BC02}" srcOrd="0" destOrd="0" presId="urn:microsoft.com/office/officeart/2005/8/layout/chevron2"/>
    <dgm:cxn modelId="{1B450022-B883-4ACC-8525-497BC00ABDBD}" type="presParOf" srcId="{EBF28308-F8AB-478A-B872-70110751BC02}" destId="{03BB1C6B-BF3F-41A7-8443-115A1EFE16C7}" srcOrd="0" destOrd="0" presId="urn:microsoft.com/office/officeart/2005/8/layout/chevron2"/>
    <dgm:cxn modelId="{1576436B-C2B7-4E0B-B779-ACC83C2EFD67}" type="presParOf" srcId="{EBF28308-F8AB-478A-B872-70110751BC02}" destId="{F5CC3EDB-536C-4EFA-8890-5D747C2649B2}" srcOrd="1" destOrd="0" presId="urn:microsoft.com/office/officeart/2005/8/layout/chevron2"/>
    <dgm:cxn modelId="{49E78FB1-A79C-4E52-A42F-D62E7ACC4AF0}" type="presParOf" srcId="{DB7998AC-842D-47BC-BEA5-E4B9A18510A3}" destId="{62296BF0-784C-4ED8-89C1-AE32A30CEF2E}" srcOrd="1" destOrd="0" presId="urn:microsoft.com/office/officeart/2005/8/layout/chevron2"/>
    <dgm:cxn modelId="{75079693-1476-4EA5-98AD-11E908E5B285}" type="presParOf" srcId="{DB7998AC-842D-47BC-BEA5-E4B9A18510A3}" destId="{67360ED0-2E3E-4797-A645-807F32741F27}" srcOrd="2" destOrd="0" presId="urn:microsoft.com/office/officeart/2005/8/layout/chevron2"/>
    <dgm:cxn modelId="{C778D451-4C76-4311-BE88-127BF9BD95B5}" type="presParOf" srcId="{67360ED0-2E3E-4797-A645-807F32741F27}" destId="{3D13D5B8-84E8-4EDA-982D-6C6B81140824}" srcOrd="0" destOrd="0" presId="urn:microsoft.com/office/officeart/2005/8/layout/chevron2"/>
    <dgm:cxn modelId="{F3A8A35C-E21C-4B07-9815-E87F8F6D425A}" type="presParOf" srcId="{67360ED0-2E3E-4797-A645-807F32741F27}" destId="{72F59703-2759-4940-A84A-AB89C76AFF54}" srcOrd="1" destOrd="0" presId="urn:microsoft.com/office/officeart/2005/8/layout/chevron2"/>
    <dgm:cxn modelId="{79AFA971-EBFC-48F8-A0ED-6B49B75B32D5}" type="presParOf" srcId="{DB7998AC-842D-47BC-BEA5-E4B9A18510A3}" destId="{7C01705D-8D1B-4023-9898-FCA558A55F28}" srcOrd="3" destOrd="0" presId="urn:microsoft.com/office/officeart/2005/8/layout/chevron2"/>
    <dgm:cxn modelId="{15E98B1C-E8E9-4B6D-BE8B-B32BA555046C}" type="presParOf" srcId="{DB7998AC-842D-47BC-BEA5-E4B9A18510A3}" destId="{59B0926A-B146-4D00-80B8-09818B1C9357}" srcOrd="4" destOrd="0" presId="urn:microsoft.com/office/officeart/2005/8/layout/chevron2"/>
    <dgm:cxn modelId="{14872926-062F-4BCA-861A-F2DF9FD9D53E}" type="presParOf" srcId="{59B0926A-B146-4D00-80B8-09818B1C9357}" destId="{31562038-930E-414E-AEE4-B1884807A804}" srcOrd="0" destOrd="0" presId="urn:microsoft.com/office/officeart/2005/8/layout/chevron2"/>
    <dgm:cxn modelId="{97274B77-7AF8-4DE2-A9A3-664322FC0C0F}" type="presParOf" srcId="{59B0926A-B146-4D00-80B8-09818B1C9357}" destId="{F2A2F845-3E53-4062-8C8A-67FB90F5E7C7}" srcOrd="1" destOrd="0" presId="urn:microsoft.com/office/officeart/2005/8/layout/chevron2"/>
    <dgm:cxn modelId="{72B7E761-B6C2-4303-901F-D02A6A6E0157}" type="presParOf" srcId="{DB7998AC-842D-47BC-BEA5-E4B9A18510A3}" destId="{A104C3BD-F9B6-4083-AC28-1293C29E4C1D}" srcOrd="5" destOrd="0" presId="urn:microsoft.com/office/officeart/2005/8/layout/chevron2"/>
    <dgm:cxn modelId="{3EFA498B-5D89-42D0-A27C-ACEDBB2037EE}" type="presParOf" srcId="{DB7998AC-842D-47BC-BEA5-E4B9A18510A3}" destId="{0ACAC702-B765-4091-B800-1994C54E2F28}" srcOrd="6" destOrd="0" presId="urn:microsoft.com/office/officeart/2005/8/layout/chevron2"/>
    <dgm:cxn modelId="{4C4DA22A-F236-4143-8BCE-251F81A7B304}" type="presParOf" srcId="{0ACAC702-B765-4091-B800-1994C54E2F28}" destId="{CD422518-BD21-4A93-8EBC-C61239095177}" srcOrd="0" destOrd="0" presId="urn:microsoft.com/office/officeart/2005/8/layout/chevron2"/>
    <dgm:cxn modelId="{DCBDDFC1-CAD5-4EE8-9F31-12755C94E572}" type="presParOf" srcId="{0ACAC702-B765-4091-B800-1994C54E2F28}" destId="{8EBD73EE-4110-4C1E-9A02-446FF0CE2801}" srcOrd="1" destOrd="0" presId="urn:microsoft.com/office/officeart/2005/8/layout/chevron2"/>
    <dgm:cxn modelId="{5527046E-8659-4066-A551-778B78E5658E}" type="presParOf" srcId="{DB7998AC-842D-47BC-BEA5-E4B9A18510A3}" destId="{AFFF4FF5-AAC4-41A1-B0DD-AD75F31014BD}" srcOrd="7" destOrd="0" presId="urn:microsoft.com/office/officeart/2005/8/layout/chevron2"/>
    <dgm:cxn modelId="{818C2ED6-4F7F-4B0B-81FE-38BF60AC4425}" type="presParOf" srcId="{DB7998AC-842D-47BC-BEA5-E4B9A18510A3}" destId="{AE027BB8-957C-4C67-96B2-3CA3F569D8A2}" srcOrd="8" destOrd="0" presId="urn:microsoft.com/office/officeart/2005/8/layout/chevron2"/>
    <dgm:cxn modelId="{13503CFC-4B37-4C0A-B1D5-02EC28ED95C9}" type="presParOf" srcId="{AE027BB8-957C-4C67-96B2-3CA3F569D8A2}" destId="{B51C3F38-DB0D-4A92-AB4A-24779AF1DAED}" srcOrd="0" destOrd="0" presId="urn:microsoft.com/office/officeart/2005/8/layout/chevron2"/>
    <dgm:cxn modelId="{578B5A9A-9CBB-4468-8549-1568F33F698C}" type="presParOf" srcId="{AE027BB8-957C-4C67-96B2-3CA3F569D8A2}" destId="{3DEB569F-D80F-4DA6-82E7-65CBE0349794}" srcOrd="1" destOrd="0" presId="urn:microsoft.com/office/officeart/2005/8/layout/chevron2"/>
    <dgm:cxn modelId="{C62E4ED2-BD99-40FD-AC6B-3CE58B27FD39}" type="presParOf" srcId="{DB7998AC-842D-47BC-BEA5-E4B9A18510A3}" destId="{E17FD3D7-1F9C-4A42-8C70-273C3C5635F1}" srcOrd="9" destOrd="0" presId="urn:microsoft.com/office/officeart/2005/8/layout/chevron2"/>
    <dgm:cxn modelId="{34190B55-C445-4170-B3BB-BD7046A7A712}" type="presParOf" srcId="{DB7998AC-842D-47BC-BEA5-E4B9A18510A3}" destId="{31AB668E-E352-40C5-A9F6-90887D726BE4}" srcOrd="10" destOrd="0" presId="urn:microsoft.com/office/officeart/2005/8/layout/chevron2"/>
    <dgm:cxn modelId="{44989816-9A5F-4AE1-8865-BEBB911FD158}" type="presParOf" srcId="{31AB668E-E352-40C5-A9F6-90887D726BE4}" destId="{A037E960-A7B3-4278-978B-57F071061897}" srcOrd="0" destOrd="0" presId="urn:microsoft.com/office/officeart/2005/8/layout/chevron2"/>
    <dgm:cxn modelId="{CE32A2E4-857E-4F01-A009-1E4740D22794}" type="presParOf" srcId="{31AB668E-E352-40C5-A9F6-90887D726BE4}" destId="{ECDD0717-E541-4ABC-95D9-AF9F41834D5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6B401-72BA-4A54-8A7B-2EE2E7FEB2B3}">
      <dsp:nvSpPr>
        <dsp:cNvPr id="0" name=""/>
        <dsp:cNvSpPr/>
      </dsp:nvSpPr>
      <dsp:spPr>
        <a:xfrm>
          <a:off x="305669" y="1455"/>
          <a:ext cx="1864789" cy="745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latin typeface="微软雅黑" pitchFamily="34" charset="-122"/>
              <a:ea typeface="微软雅黑" pitchFamily="34" charset="-122"/>
            </a:rPr>
            <a:t>背景</a:t>
          </a:r>
          <a:endParaRPr lang="zh-CN" altLang="en-US" sz="3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8627" y="1455"/>
        <a:ext cx="1118874" cy="745915"/>
      </dsp:txXfrm>
    </dsp:sp>
    <dsp:sp modelId="{6F77A987-2082-42B5-A969-7645B5F5E5EA}">
      <dsp:nvSpPr>
        <dsp:cNvPr id="0" name=""/>
        <dsp:cNvSpPr/>
      </dsp:nvSpPr>
      <dsp:spPr>
        <a:xfrm>
          <a:off x="1928036" y="64858"/>
          <a:ext cx="1547775" cy="6191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目的</a:t>
          </a:r>
          <a:endParaRPr lang="zh-CN" alt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37591" y="64858"/>
        <a:ext cx="928665" cy="619110"/>
      </dsp:txXfrm>
    </dsp:sp>
    <dsp:sp modelId="{1A1B679E-F293-4A3F-A8EA-9D4CD53A68B9}">
      <dsp:nvSpPr>
        <dsp:cNvPr id="0" name=""/>
        <dsp:cNvSpPr/>
      </dsp:nvSpPr>
      <dsp:spPr>
        <a:xfrm>
          <a:off x="3259123" y="64858"/>
          <a:ext cx="1547775" cy="6191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目标</a:t>
          </a:r>
          <a:endParaRPr lang="zh-CN" alt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68678" y="64858"/>
        <a:ext cx="928665" cy="619110"/>
      </dsp:txXfrm>
    </dsp:sp>
    <dsp:sp modelId="{CE11A7B8-680C-45EF-A62B-5BC4C2B3EF76}">
      <dsp:nvSpPr>
        <dsp:cNvPr id="0" name=""/>
        <dsp:cNvSpPr/>
      </dsp:nvSpPr>
      <dsp:spPr>
        <a:xfrm>
          <a:off x="305669" y="851799"/>
          <a:ext cx="1864789" cy="745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latin typeface="微软雅黑" pitchFamily="34" charset="-122"/>
              <a:ea typeface="微软雅黑" pitchFamily="34" charset="-122"/>
            </a:rPr>
            <a:t>开发</a:t>
          </a:r>
          <a:endParaRPr lang="zh-CN" altLang="en-US" sz="3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8627" y="851799"/>
        <a:ext cx="1118874" cy="745915"/>
      </dsp:txXfrm>
    </dsp:sp>
    <dsp:sp modelId="{A3EB1846-AD81-4AF6-805E-EE054B3FACBB}">
      <dsp:nvSpPr>
        <dsp:cNvPr id="0" name=""/>
        <dsp:cNvSpPr/>
      </dsp:nvSpPr>
      <dsp:spPr>
        <a:xfrm>
          <a:off x="1928036" y="915202"/>
          <a:ext cx="1547775" cy="6191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架构</a:t>
          </a:r>
          <a:endParaRPr lang="zh-CN" alt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37591" y="915202"/>
        <a:ext cx="928665" cy="619110"/>
      </dsp:txXfrm>
    </dsp:sp>
    <dsp:sp modelId="{E1A3593A-38C2-4400-A9FE-E9A05D1BA60E}">
      <dsp:nvSpPr>
        <dsp:cNvPr id="0" name=""/>
        <dsp:cNvSpPr/>
      </dsp:nvSpPr>
      <dsp:spPr>
        <a:xfrm>
          <a:off x="3259123" y="915202"/>
          <a:ext cx="1547775" cy="6191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系统化</a:t>
          </a:r>
          <a:endParaRPr lang="zh-CN" alt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68678" y="915202"/>
        <a:ext cx="928665" cy="619110"/>
      </dsp:txXfrm>
    </dsp:sp>
    <dsp:sp modelId="{1DF7A61C-1868-46C5-8F13-F4A86B88FE5E}">
      <dsp:nvSpPr>
        <dsp:cNvPr id="0" name=""/>
        <dsp:cNvSpPr/>
      </dsp:nvSpPr>
      <dsp:spPr>
        <a:xfrm>
          <a:off x="305669" y="1702143"/>
          <a:ext cx="1864789" cy="745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latin typeface="微软雅黑" pitchFamily="34" charset="-122"/>
              <a:ea typeface="微软雅黑" pitchFamily="34" charset="-122"/>
            </a:rPr>
            <a:t>业务</a:t>
          </a:r>
          <a:endParaRPr lang="zh-CN" altLang="en-US" sz="3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8627" y="1702143"/>
        <a:ext cx="1118874" cy="745915"/>
      </dsp:txXfrm>
    </dsp:sp>
    <dsp:sp modelId="{B9A1D972-0638-4A67-95D5-39CC9D4811DB}">
      <dsp:nvSpPr>
        <dsp:cNvPr id="0" name=""/>
        <dsp:cNvSpPr/>
      </dsp:nvSpPr>
      <dsp:spPr>
        <a:xfrm>
          <a:off x="1928036" y="1765545"/>
          <a:ext cx="1547775" cy="6191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流程图</a:t>
          </a:r>
          <a:endParaRPr lang="zh-CN" alt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37591" y="1765545"/>
        <a:ext cx="928665" cy="619110"/>
      </dsp:txXfrm>
    </dsp:sp>
    <dsp:sp modelId="{1AA95C21-E51B-47FA-A1E1-691A74D47A0B}">
      <dsp:nvSpPr>
        <dsp:cNvPr id="0" name=""/>
        <dsp:cNvSpPr/>
      </dsp:nvSpPr>
      <dsp:spPr>
        <a:xfrm>
          <a:off x="3259123" y="1765545"/>
          <a:ext cx="1547775" cy="6191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功能</a:t>
          </a:r>
          <a:endParaRPr lang="zh-CN" alt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68678" y="1765545"/>
        <a:ext cx="928665" cy="619110"/>
      </dsp:txXfrm>
    </dsp:sp>
    <dsp:sp modelId="{4BEE52D5-CD8D-4CB4-821B-57825AF1527B}">
      <dsp:nvSpPr>
        <dsp:cNvPr id="0" name=""/>
        <dsp:cNvSpPr/>
      </dsp:nvSpPr>
      <dsp:spPr>
        <a:xfrm>
          <a:off x="305669" y="2552487"/>
          <a:ext cx="1864789" cy="745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latin typeface="微软雅黑" pitchFamily="34" charset="-122"/>
              <a:ea typeface="微软雅黑" pitchFamily="34" charset="-122"/>
            </a:rPr>
            <a:t>设定</a:t>
          </a:r>
          <a:endParaRPr lang="zh-CN" altLang="en-US" sz="3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8627" y="2552487"/>
        <a:ext cx="1118874" cy="745915"/>
      </dsp:txXfrm>
    </dsp:sp>
    <dsp:sp modelId="{27A40C7E-0518-4649-A1E7-CF13C3FB5F1E}">
      <dsp:nvSpPr>
        <dsp:cNvPr id="0" name=""/>
        <dsp:cNvSpPr/>
      </dsp:nvSpPr>
      <dsp:spPr>
        <a:xfrm>
          <a:off x="1928036" y="2615889"/>
          <a:ext cx="1547775" cy="6191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约束</a:t>
          </a:r>
          <a:endParaRPr lang="zh-CN" alt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37591" y="2615889"/>
        <a:ext cx="928665" cy="619110"/>
      </dsp:txXfrm>
    </dsp:sp>
    <dsp:sp modelId="{BAE65C19-9F32-42F8-A4DD-873446C93A6B}">
      <dsp:nvSpPr>
        <dsp:cNvPr id="0" name=""/>
        <dsp:cNvSpPr/>
      </dsp:nvSpPr>
      <dsp:spPr>
        <a:xfrm>
          <a:off x="3259123" y="2615889"/>
          <a:ext cx="1547775" cy="6191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成本</a:t>
          </a:r>
          <a:endParaRPr lang="zh-CN" alt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68678" y="2615889"/>
        <a:ext cx="928665" cy="619110"/>
      </dsp:txXfrm>
    </dsp:sp>
    <dsp:sp modelId="{F03D5F56-FB49-42CA-B6D6-E21EA621A557}">
      <dsp:nvSpPr>
        <dsp:cNvPr id="0" name=""/>
        <dsp:cNvSpPr/>
      </dsp:nvSpPr>
      <dsp:spPr>
        <a:xfrm>
          <a:off x="305669" y="3402830"/>
          <a:ext cx="1864789" cy="745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21590" rIns="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 smtClean="0">
              <a:latin typeface="微软雅黑" pitchFamily="34" charset="-122"/>
              <a:ea typeface="微软雅黑" pitchFamily="34" charset="-122"/>
            </a:rPr>
            <a:t>计划</a:t>
          </a:r>
          <a:endParaRPr lang="zh-CN" altLang="en-US" sz="3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678627" y="3402830"/>
        <a:ext cx="1118874" cy="745915"/>
      </dsp:txXfrm>
    </dsp:sp>
    <dsp:sp modelId="{04787104-0861-41C0-BEC3-1B50AC0B08ED}">
      <dsp:nvSpPr>
        <dsp:cNvPr id="0" name=""/>
        <dsp:cNvSpPr/>
      </dsp:nvSpPr>
      <dsp:spPr>
        <a:xfrm>
          <a:off x="1928036" y="3466233"/>
          <a:ext cx="1547775" cy="6191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阶段</a:t>
          </a:r>
          <a:r>
            <a:rPr lang="en-US" altLang="zh-CN" sz="2300" kern="1200" dirty="0" smtClean="0">
              <a:latin typeface="微软雅黑" pitchFamily="34" charset="-122"/>
              <a:ea typeface="微软雅黑" pitchFamily="34" charset="-122"/>
            </a:rPr>
            <a:t>1</a:t>
          </a:r>
          <a:endParaRPr lang="zh-CN" alt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37591" y="3466233"/>
        <a:ext cx="928665" cy="619110"/>
      </dsp:txXfrm>
    </dsp:sp>
    <dsp:sp modelId="{9BB28A0E-B75D-4B2A-BF57-51BBC017E70E}">
      <dsp:nvSpPr>
        <dsp:cNvPr id="0" name=""/>
        <dsp:cNvSpPr/>
      </dsp:nvSpPr>
      <dsp:spPr>
        <a:xfrm>
          <a:off x="3259123" y="3466233"/>
          <a:ext cx="1547775" cy="61911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>
              <a:latin typeface="微软雅黑" pitchFamily="34" charset="-122"/>
              <a:ea typeface="微软雅黑" pitchFamily="34" charset="-122"/>
            </a:rPr>
            <a:t>阶段</a:t>
          </a:r>
          <a:r>
            <a:rPr lang="en-US" altLang="zh-CN" sz="2300" kern="1200" dirty="0" smtClean="0">
              <a:latin typeface="微软雅黑" pitchFamily="34" charset="-122"/>
              <a:ea typeface="微软雅黑" pitchFamily="34" charset="-122"/>
            </a:rPr>
            <a:t>2</a:t>
          </a:r>
          <a:endParaRPr lang="zh-CN" altLang="en-US" sz="23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3568678" y="3466233"/>
        <a:ext cx="928665" cy="619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7A8BA-6C96-4258-AB1C-A4CA0162CF9D}">
      <dsp:nvSpPr>
        <dsp:cNvPr id="0" name=""/>
        <dsp:cNvSpPr/>
      </dsp:nvSpPr>
      <dsp:spPr>
        <a:xfrm>
          <a:off x="3797" y="54237"/>
          <a:ext cx="3320525" cy="332052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2740" tIns="49530" rIns="18274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建立项目保障体系</a:t>
          </a:r>
          <a:endParaRPr lang="zh-CN" altLang="en-US" sz="39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490077" y="540517"/>
        <a:ext cx="2347965" cy="2347965"/>
      </dsp:txXfrm>
    </dsp:sp>
    <dsp:sp modelId="{3BBDEB5A-98DA-400E-B8CA-4B4892F2B564}">
      <dsp:nvSpPr>
        <dsp:cNvPr id="0" name=""/>
        <dsp:cNvSpPr/>
      </dsp:nvSpPr>
      <dsp:spPr>
        <a:xfrm>
          <a:off x="2660217" y="54237"/>
          <a:ext cx="3320525" cy="332052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2740" tIns="49530" rIns="18274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打通各部门的壁垒</a:t>
          </a:r>
          <a:endParaRPr lang="zh-CN" altLang="en-US" sz="39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3146497" y="540517"/>
        <a:ext cx="2347965" cy="2347965"/>
      </dsp:txXfrm>
    </dsp:sp>
    <dsp:sp modelId="{8A813743-835C-49D5-BC93-8482A5FD0F25}">
      <dsp:nvSpPr>
        <dsp:cNvPr id="0" name=""/>
        <dsp:cNvSpPr/>
      </dsp:nvSpPr>
      <dsp:spPr>
        <a:xfrm>
          <a:off x="5316637" y="54237"/>
          <a:ext cx="3320525" cy="332052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82740" tIns="49530" rIns="18274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b="1" kern="1200" dirty="0" smtClean="0">
              <a:latin typeface="微软雅黑" pitchFamily="34" charset="-122"/>
              <a:ea typeface="微软雅黑" pitchFamily="34" charset="-122"/>
            </a:rPr>
            <a:t>降低成本培养人才</a:t>
          </a:r>
          <a:endParaRPr lang="zh-CN" altLang="en-US" sz="3900" b="1" kern="1200" dirty="0">
            <a:latin typeface="微软雅黑" pitchFamily="34" charset="-122"/>
            <a:ea typeface="微软雅黑" pitchFamily="34" charset="-122"/>
          </a:endParaRPr>
        </a:p>
      </dsp:txBody>
      <dsp:txXfrm>
        <a:off x="5802917" y="540517"/>
        <a:ext cx="2347965" cy="2347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B1C6B-BF3F-41A7-8443-115A1EFE16C7}">
      <dsp:nvSpPr>
        <dsp:cNvPr id="0" name=""/>
        <dsp:cNvSpPr/>
      </dsp:nvSpPr>
      <dsp:spPr>
        <a:xfrm rot="5400000">
          <a:off x="-158841" y="161942"/>
          <a:ext cx="1058942" cy="741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收益</a:t>
          </a:r>
          <a:endParaRPr lang="zh-CN" altLang="en-US" sz="1900" kern="1200" dirty="0"/>
        </a:p>
      </dsp:txBody>
      <dsp:txXfrm rot="-5400000">
        <a:off x="1" y="373731"/>
        <a:ext cx="741259" cy="317683"/>
      </dsp:txXfrm>
    </dsp:sp>
    <dsp:sp modelId="{F5CC3EDB-536C-4EFA-8890-5D747C2649B2}">
      <dsp:nvSpPr>
        <dsp:cNvPr id="0" name=""/>
        <dsp:cNvSpPr/>
      </dsp:nvSpPr>
      <dsp:spPr>
        <a:xfrm rot="5400000">
          <a:off x="4598473" y="-3854112"/>
          <a:ext cx="688312" cy="8402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明确企业业务及管理提升的关键点，评估收益</a:t>
          </a:r>
          <a:endParaRPr lang="zh-CN" altLang="en-US" sz="2000" kern="1200" dirty="0"/>
        </a:p>
      </dsp:txBody>
      <dsp:txXfrm rot="-5400000">
        <a:off x="741260" y="36702"/>
        <a:ext cx="8369139" cy="621110"/>
      </dsp:txXfrm>
    </dsp:sp>
    <dsp:sp modelId="{3D13D5B8-84E8-4EDA-982D-6C6B81140824}">
      <dsp:nvSpPr>
        <dsp:cNvPr id="0" name=""/>
        <dsp:cNvSpPr/>
      </dsp:nvSpPr>
      <dsp:spPr>
        <a:xfrm rot="5400000">
          <a:off x="-158841" y="1124368"/>
          <a:ext cx="1058942" cy="741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架构</a:t>
          </a:r>
          <a:endParaRPr lang="zh-CN" altLang="en-US" sz="1900" kern="1200" dirty="0"/>
        </a:p>
      </dsp:txBody>
      <dsp:txXfrm rot="-5400000">
        <a:off x="1" y="1336157"/>
        <a:ext cx="741259" cy="317683"/>
      </dsp:txXfrm>
    </dsp:sp>
    <dsp:sp modelId="{72F59703-2759-4940-A84A-AB89C76AFF54}">
      <dsp:nvSpPr>
        <dsp:cNvPr id="0" name=""/>
        <dsp:cNvSpPr/>
      </dsp:nvSpPr>
      <dsp:spPr>
        <a:xfrm rot="5400000">
          <a:off x="4598473" y="-2891687"/>
          <a:ext cx="688312" cy="8402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清晰业务战略与系统架构之间的联系框架</a:t>
          </a:r>
          <a:endParaRPr lang="zh-CN" altLang="en-US" sz="2000" kern="1200" dirty="0"/>
        </a:p>
      </dsp:txBody>
      <dsp:txXfrm rot="-5400000">
        <a:off x="741260" y="999127"/>
        <a:ext cx="8369139" cy="621110"/>
      </dsp:txXfrm>
    </dsp:sp>
    <dsp:sp modelId="{31562038-930E-414E-AEE4-B1884807A804}">
      <dsp:nvSpPr>
        <dsp:cNvPr id="0" name=""/>
        <dsp:cNvSpPr/>
      </dsp:nvSpPr>
      <dsp:spPr>
        <a:xfrm rot="5400000">
          <a:off x="-158841" y="2086793"/>
          <a:ext cx="1058942" cy="741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范围</a:t>
          </a:r>
          <a:endParaRPr lang="zh-CN" altLang="en-US" sz="1900" kern="1200" dirty="0"/>
        </a:p>
      </dsp:txBody>
      <dsp:txXfrm rot="-5400000">
        <a:off x="1" y="2298582"/>
        <a:ext cx="741259" cy="317683"/>
      </dsp:txXfrm>
    </dsp:sp>
    <dsp:sp modelId="{F2A2F845-3E53-4062-8C8A-67FB90F5E7C7}">
      <dsp:nvSpPr>
        <dsp:cNvPr id="0" name=""/>
        <dsp:cNvSpPr/>
      </dsp:nvSpPr>
      <dsp:spPr>
        <a:xfrm rot="5400000">
          <a:off x="4598473" y="-1929261"/>
          <a:ext cx="688312" cy="8402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确定业务系统覆盖的业务范围，以及系统之间的边界划分，明确系统集成与接口的定义</a:t>
          </a:r>
          <a:endParaRPr lang="zh-CN" altLang="en-US" sz="2000" kern="1200" dirty="0"/>
        </a:p>
      </dsp:txBody>
      <dsp:txXfrm rot="-5400000">
        <a:off x="741260" y="1961553"/>
        <a:ext cx="8369139" cy="621110"/>
      </dsp:txXfrm>
    </dsp:sp>
    <dsp:sp modelId="{CD422518-BD21-4A93-8EBC-C61239095177}">
      <dsp:nvSpPr>
        <dsp:cNvPr id="0" name=""/>
        <dsp:cNvSpPr/>
      </dsp:nvSpPr>
      <dsp:spPr>
        <a:xfrm rot="5400000">
          <a:off x="-158841" y="3049219"/>
          <a:ext cx="1058942" cy="741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选型</a:t>
          </a:r>
          <a:endParaRPr lang="zh-CN" altLang="en-US" sz="1900" kern="1200" dirty="0"/>
        </a:p>
      </dsp:txBody>
      <dsp:txXfrm rot="-5400000">
        <a:off x="1" y="3261008"/>
        <a:ext cx="741259" cy="317683"/>
      </dsp:txXfrm>
    </dsp:sp>
    <dsp:sp modelId="{8EBD73EE-4110-4C1E-9A02-446FF0CE2801}">
      <dsp:nvSpPr>
        <dsp:cNvPr id="0" name=""/>
        <dsp:cNvSpPr/>
      </dsp:nvSpPr>
      <dsp:spPr>
        <a:xfrm rot="5400000">
          <a:off x="4598473" y="-966836"/>
          <a:ext cx="688312" cy="8402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明确系统主流平台并制定相应的</a:t>
          </a:r>
          <a:r>
            <a:rPr lang="en-US" altLang="zh-CN" sz="2000" kern="1200" dirty="0" smtClean="0"/>
            <a:t>IT</a:t>
          </a:r>
          <a:r>
            <a:rPr lang="zh-CN" altLang="en-US" sz="2000" kern="1200" dirty="0" smtClean="0"/>
            <a:t>标准及维护</a:t>
          </a:r>
          <a:r>
            <a:rPr lang="en-US" altLang="zh-CN" sz="2000" kern="1200" dirty="0" smtClean="0"/>
            <a:t>&amp;</a:t>
          </a:r>
          <a:r>
            <a:rPr lang="zh-CN" altLang="en-US" sz="2000" kern="1200" dirty="0" smtClean="0"/>
            <a:t>提升机制</a:t>
          </a:r>
          <a:endParaRPr lang="zh-CN" altLang="en-US" sz="2000" kern="1200" dirty="0"/>
        </a:p>
      </dsp:txBody>
      <dsp:txXfrm rot="-5400000">
        <a:off x="741260" y="2923978"/>
        <a:ext cx="8369139" cy="621110"/>
      </dsp:txXfrm>
    </dsp:sp>
    <dsp:sp modelId="{B51C3F38-DB0D-4A92-AB4A-24779AF1DAED}">
      <dsp:nvSpPr>
        <dsp:cNvPr id="0" name=""/>
        <dsp:cNvSpPr/>
      </dsp:nvSpPr>
      <dsp:spPr>
        <a:xfrm rot="5400000">
          <a:off x="-158841" y="4011644"/>
          <a:ext cx="1058942" cy="741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标准</a:t>
          </a:r>
          <a:endParaRPr lang="zh-CN" altLang="en-US" sz="1900" kern="1200" dirty="0"/>
        </a:p>
      </dsp:txBody>
      <dsp:txXfrm rot="-5400000">
        <a:off x="1" y="4223433"/>
        <a:ext cx="741259" cy="317683"/>
      </dsp:txXfrm>
    </dsp:sp>
    <dsp:sp modelId="{3DEB569F-D80F-4DA6-82E7-65CBE0349794}">
      <dsp:nvSpPr>
        <dsp:cNvPr id="0" name=""/>
        <dsp:cNvSpPr/>
      </dsp:nvSpPr>
      <dsp:spPr>
        <a:xfrm rot="5400000">
          <a:off x="4598473" y="-4410"/>
          <a:ext cx="688312" cy="8402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制定统一的、整个企业层面的数据标准，确保数据唯一性及报表口径一致性，预防报表不可信问题</a:t>
          </a:r>
          <a:endParaRPr lang="zh-CN" altLang="en-US" sz="2000" kern="1200" dirty="0"/>
        </a:p>
      </dsp:txBody>
      <dsp:txXfrm rot="-5400000">
        <a:off x="741260" y="3886405"/>
        <a:ext cx="8369139" cy="621110"/>
      </dsp:txXfrm>
    </dsp:sp>
    <dsp:sp modelId="{A037E960-A7B3-4278-978B-57F071061897}">
      <dsp:nvSpPr>
        <dsp:cNvPr id="0" name=""/>
        <dsp:cNvSpPr/>
      </dsp:nvSpPr>
      <dsp:spPr>
        <a:xfrm rot="5400000">
          <a:off x="-158841" y="4974070"/>
          <a:ext cx="1058942" cy="741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变化</a:t>
          </a:r>
          <a:endParaRPr lang="zh-CN" altLang="en-US" sz="1900" kern="1200" dirty="0"/>
        </a:p>
      </dsp:txBody>
      <dsp:txXfrm rot="-5400000">
        <a:off x="1" y="5185859"/>
        <a:ext cx="741259" cy="317683"/>
      </dsp:txXfrm>
    </dsp:sp>
    <dsp:sp modelId="{ECDD0717-E541-4ABC-95D9-AF9F41834D5C}">
      <dsp:nvSpPr>
        <dsp:cNvPr id="0" name=""/>
        <dsp:cNvSpPr/>
      </dsp:nvSpPr>
      <dsp:spPr>
        <a:xfrm rot="5400000">
          <a:off x="4598473" y="958014"/>
          <a:ext cx="688312" cy="84027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业务系统对适应业务的变化，当业务流程变化时，只需配置相应的工作流，预防升级</a:t>
          </a:r>
          <a:r>
            <a:rPr lang="en-US" altLang="zh-CN" sz="2000" kern="1200" dirty="0" smtClean="0"/>
            <a:t>&amp;</a:t>
          </a:r>
          <a:r>
            <a:rPr lang="zh-CN" altLang="en-US" sz="2000" kern="1200" dirty="0" smtClean="0"/>
            <a:t>实施困难</a:t>
          </a:r>
          <a:endParaRPr lang="zh-CN" altLang="en-US" sz="2000" kern="1200" dirty="0"/>
        </a:p>
      </dsp:txBody>
      <dsp:txXfrm rot="-5400000">
        <a:off x="741260" y="4848829"/>
        <a:ext cx="8369139" cy="621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F6E69CE-3A28-4091-A5A4-EB28A3C4BA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597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361C60-A131-4DC8-96B8-0A9E0913A0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195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itchFamily="34" charset="0"/>
              <a:buChar char="•"/>
            </a:pPr>
            <a:r>
              <a:rPr lang="zh-CN" altLang="zh-CN" dirty="0" smtClean="0"/>
              <a:t>项目管理系统开发方案第一期的完成，通过项目信息管理、计划、报表、监控预警等信息化建设，提高了项目管理效率，加强了项目规范性和掌控力度，对项目的执行力和掌控力有一定提升，但项目全生命周期缺乏整体性的业务流（主要是执行</a:t>
            </a:r>
            <a:r>
              <a:rPr lang="en-US" altLang="zh-CN" dirty="0" smtClean="0"/>
              <a:t>&amp;</a:t>
            </a:r>
            <a:r>
              <a:rPr lang="zh-CN" altLang="zh-CN" dirty="0" smtClean="0"/>
              <a:t>审批流），会导致业务处理效率低下（尤其是跨部门的情况比较严重）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zh-CN" dirty="0" smtClean="0"/>
              <a:t>基于目标的信息闭环，需以业务流为中心建设一套全新的项目管理系统，包括销售订单的录入、分解，事业部的项目前业务流程单、评审等，实施过程流程审批、监控，实施过程文档审核、客服售后管理等。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1C60-A131-4DC8-96B8-0A9E0913A037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42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 smtClean="0"/>
              <a:t>以项目性公司的业务整体为框架，</a:t>
            </a:r>
            <a:r>
              <a:rPr lang="en-US" altLang="zh-CN" dirty="0" smtClean="0"/>
              <a:t>CRM</a:t>
            </a:r>
            <a:r>
              <a:rPr lang="zh-CN" altLang="zh-CN" dirty="0" smtClean="0"/>
              <a:t>为系统业务流起点和数据源，到事业部项目业务流拆分，再到项目执行过程监管，最后合并验收并转售后客服，形成企业信息流闭环。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1C60-A131-4DC8-96B8-0A9E0913A037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45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、分几个模块：客户管理模块（包括资源的记录、数据统计分析），订单管理模块，采购模块，项目实施，输出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CRM</a:t>
            </a:r>
            <a:r>
              <a:rPr lang="zh-CN" altLang="en-US" dirty="0" smtClean="0"/>
              <a:t>考虑重做，对接财务系统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、确定业务需求，需求分析，明确大致的结构、功能、客户管控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、制定操作指引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361C60-A131-4DC8-96B8-0A9E0913A037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30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DF8C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9"/>
          <p:cNvSpPr>
            <a:spLocks/>
          </p:cNvSpPr>
          <p:nvPr/>
        </p:nvSpPr>
        <p:spPr bwMode="gray">
          <a:xfrm>
            <a:off x="3175" y="634682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Freeform 29"/>
          <p:cNvSpPr>
            <a:spLocks/>
          </p:cNvSpPr>
          <p:nvPr/>
        </p:nvSpPr>
        <p:spPr bwMode="gray">
          <a:xfrm>
            <a:off x="-1588" y="-1588"/>
            <a:ext cx="9155113" cy="4940301"/>
          </a:xfrm>
          <a:custGeom>
            <a:avLst/>
            <a:gdLst/>
            <a:ahLst/>
            <a:cxnLst>
              <a:cxn ang="0">
                <a:pos x="8" y="3103"/>
              </a:cxn>
              <a:cxn ang="0">
                <a:pos x="2913" y="3102"/>
              </a:cxn>
              <a:cxn ang="0">
                <a:pos x="3143" y="3022"/>
              </a:cxn>
              <a:cxn ang="0">
                <a:pos x="3668" y="2460"/>
              </a:cxn>
              <a:cxn ang="0">
                <a:pos x="4129" y="2235"/>
              </a:cxn>
              <a:cxn ang="0">
                <a:pos x="5761" y="2235"/>
              </a:cxn>
              <a:cxn ang="0">
                <a:pos x="5767" y="0"/>
              </a:cxn>
              <a:cxn ang="0">
                <a:pos x="0" y="1"/>
              </a:cxn>
              <a:cxn ang="0">
                <a:pos x="8" y="3103"/>
              </a:cxn>
            </a:cxnLst>
            <a:rect l="0" t="0" r="r" b="b"/>
            <a:pathLst>
              <a:path w="5767" h="3128">
                <a:moveTo>
                  <a:pt x="8" y="3103"/>
                </a:moveTo>
                <a:lnTo>
                  <a:pt x="2913" y="3102"/>
                </a:lnTo>
                <a:cubicBezTo>
                  <a:pt x="3054" y="3102"/>
                  <a:pt x="3012" y="3128"/>
                  <a:pt x="3143" y="3022"/>
                </a:cubicBezTo>
                <a:lnTo>
                  <a:pt x="3668" y="2460"/>
                </a:lnTo>
                <a:cubicBezTo>
                  <a:pt x="3832" y="2329"/>
                  <a:pt x="3809" y="2215"/>
                  <a:pt x="4129" y="2235"/>
                </a:cubicBezTo>
                <a:lnTo>
                  <a:pt x="5761" y="2235"/>
                </a:lnTo>
                <a:lnTo>
                  <a:pt x="5767" y="0"/>
                </a:lnTo>
                <a:lnTo>
                  <a:pt x="0" y="1"/>
                </a:lnTo>
                <a:lnTo>
                  <a:pt x="8" y="3103"/>
                </a:lnTo>
                <a:close/>
              </a:path>
            </a:pathLst>
          </a:custGeom>
          <a:solidFill>
            <a:schemeClr val="bg2">
              <a:alpha val="89999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Freeform 28"/>
          <p:cNvSpPr>
            <a:spLocks/>
          </p:cNvSpPr>
          <p:nvPr/>
        </p:nvSpPr>
        <p:spPr bwMode="gray">
          <a:xfrm>
            <a:off x="0" y="0"/>
            <a:ext cx="9155113" cy="4333875"/>
          </a:xfrm>
          <a:custGeom>
            <a:avLst/>
            <a:gdLst/>
            <a:ahLst/>
            <a:cxnLst>
              <a:cxn ang="0">
                <a:pos x="8" y="2730"/>
              </a:cxn>
              <a:cxn ang="0">
                <a:pos x="3040" y="2726"/>
              </a:cxn>
              <a:cxn ang="0">
                <a:pos x="3347" y="2630"/>
              </a:cxn>
              <a:cxn ang="0">
                <a:pos x="3795" y="2170"/>
              </a:cxn>
              <a:cxn ang="0">
                <a:pos x="4115" y="2080"/>
              </a:cxn>
              <a:cxn ang="0">
                <a:pos x="5760" y="2093"/>
              </a:cxn>
              <a:cxn ang="0">
                <a:pos x="5767" y="0"/>
              </a:cxn>
              <a:cxn ang="0">
                <a:pos x="0" y="1"/>
              </a:cxn>
              <a:cxn ang="0">
                <a:pos x="8" y="2730"/>
              </a:cxn>
            </a:cxnLst>
            <a:rect l="0" t="0" r="r" b="b"/>
            <a:pathLst>
              <a:path w="5767" h="2730">
                <a:moveTo>
                  <a:pt x="8" y="2730"/>
                </a:moveTo>
                <a:lnTo>
                  <a:pt x="3040" y="2726"/>
                </a:lnTo>
                <a:cubicBezTo>
                  <a:pt x="3181" y="2726"/>
                  <a:pt x="3224" y="2728"/>
                  <a:pt x="3347" y="2630"/>
                </a:cubicBezTo>
                <a:lnTo>
                  <a:pt x="3795" y="2170"/>
                </a:lnTo>
                <a:cubicBezTo>
                  <a:pt x="3923" y="2078"/>
                  <a:pt x="3942" y="2074"/>
                  <a:pt x="4115" y="2080"/>
                </a:cubicBezTo>
                <a:lnTo>
                  <a:pt x="5760" y="2093"/>
                </a:lnTo>
                <a:lnTo>
                  <a:pt x="5767" y="0"/>
                </a:lnTo>
                <a:lnTo>
                  <a:pt x="0" y="1"/>
                </a:lnTo>
                <a:lnTo>
                  <a:pt x="8" y="273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gamma/>
                  <a:tint val="0"/>
                  <a:invGamma/>
                </a:schemeClr>
              </a:gs>
              <a:gs pos="100000">
                <a:schemeClr val="bg1">
                  <a:alpha val="89999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Freeform 30"/>
          <p:cNvSpPr>
            <a:spLocks/>
          </p:cNvSpPr>
          <p:nvPr/>
        </p:nvSpPr>
        <p:spPr bwMode="gray">
          <a:xfrm>
            <a:off x="0" y="0"/>
            <a:ext cx="9153525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884" y="1008"/>
              </a:cxn>
              <a:cxn ang="0">
                <a:pos x="2152" y="921"/>
              </a:cxn>
              <a:cxn ang="0">
                <a:pos x="2560" y="531"/>
              </a:cxn>
              <a:cxn ang="0">
                <a:pos x="2892" y="448"/>
              </a:cxn>
              <a:cxn ang="0">
                <a:pos x="5766" y="461"/>
              </a:cxn>
              <a:cxn ang="0">
                <a:pos x="5758" y="0"/>
              </a:cxn>
              <a:cxn ang="0">
                <a:pos x="0" y="2"/>
              </a:cxn>
              <a:cxn ang="0">
                <a:pos x="0" y="1008"/>
              </a:cxn>
            </a:cxnLst>
            <a:rect l="0" t="0" r="r" b="b"/>
            <a:pathLst>
              <a:path w="5766" h="1008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Freeform 27" descr="1"/>
          <p:cNvSpPr>
            <a:spLocks/>
          </p:cNvSpPr>
          <p:nvPr/>
        </p:nvSpPr>
        <p:spPr bwMode="gray">
          <a:xfrm>
            <a:off x="762000" y="762000"/>
            <a:ext cx="9170988" cy="1362075"/>
          </a:xfrm>
          <a:custGeom>
            <a:avLst/>
            <a:gdLst/>
            <a:ahLst/>
            <a:cxnLst>
              <a:cxn ang="0">
                <a:pos x="0" y="858"/>
              </a:cxn>
              <a:cxn ang="0">
                <a:pos x="1926" y="857"/>
              </a:cxn>
              <a:cxn ang="0">
                <a:pos x="2157" y="793"/>
              </a:cxn>
              <a:cxn ang="0">
                <a:pos x="2509" y="473"/>
              </a:cxn>
              <a:cxn ang="0">
                <a:pos x="2970" y="390"/>
              </a:cxn>
              <a:cxn ang="0">
                <a:pos x="5773" y="388"/>
              </a:cxn>
              <a:cxn ang="0">
                <a:pos x="5777" y="0"/>
              </a:cxn>
              <a:cxn ang="0">
                <a:pos x="0" y="2"/>
              </a:cxn>
              <a:cxn ang="0">
                <a:pos x="0" y="858"/>
              </a:cxn>
            </a:cxnLst>
            <a:rect l="0" t="0" r="r" b="b"/>
            <a:pathLst>
              <a:path w="5777" h="858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7391400" y="762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400" b="1">
                <a:solidFill>
                  <a:schemeClr val="tx2"/>
                </a:solidFill>
                <a:latin typeface="Arial Black" pitchFamily="34" charset="0"/>
                <a:ea typeface="宋体" pitchFamily="2" charset="-122"/>
              </a:rPr>
              <a:t>L/O/G/O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gray">
          <a:xfrm>
            <a:off x="3175" y="4562475"/>
            <a:ext cx="9131300" cy="511175"/>
          </a:xfrm>
          <a:custGeom>
            <a:avLst/>
            <a:gdLst/>
            <a:ahLst/>
            <a:cxnLst>
              <a:cxn ang="0">
                <a:pos x="5745" y="9"/>
              </a:cxn>
              <a:cxn ang="0">
                <a:pos x="2449" y="8"/>
              </a:cxn>
              <a:cxn ang="0">
                <a:pos x="2347" y="14"/>
              </a:cxn>
              <a:cxn ang="0">
                <a:pos x="2174" y="93"/>
              </a:cxn>
              <a:cxn ang="0">
                <a:pos x="2046" y="127"/>
              </a:cxn>
              <a:cxn ang="0">
                <a:pos x="0" y="119"/>
              </a:cxn>
              <a:cxn ang="0">
                <a:pos x="0" y="444"/>
              </a:cxn>
              <a:cxn ang="0">
                <a:pos x="3601" y="444"/>
              </a:cxn>
              <a:cxn ang="0">
                <a:pos x="3672" y="424"/>
              </a:cxn>
              <a:cxn ang="0">
                <a:pos x="3883" y="331"/>
              </a:cxn>
              <a:cxn ang="0">
                <a:pos x="3985" y="325"/>
              </a:cxn>
              <a:cxn ang="0">
                <a:pos x="5752" y="325"/>
              </a:cxn>
              <a:cxn ang="0">
                <a:pos x="5745" y="9"/>
              </a:cxn>
            </a:cxnLst>
            <a:rect l="0" t="0" r="r" b="b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1" name="Picture 31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12"/>
          <a:stretch>
            <a:fillRect/>
          </a:stretch>
        </p:blipFill>
        <p:spPr bwMode="gray">
          <a:xfrm>
            <a:off x="4638675" y="1844675"/>
            <a:ext cx="4481513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33"/>
          <p:cNvSpPr>
            <a:spLocks noChangeArrowheads="1"/>
          </p:cNvSpPr>
          <p:nvPr/>
        </p:nvSpPr>
        <p:spPr bwMode="gray">
          <a:xfrm>
            <a:off x="400050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4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AutoShape 34"/>
          <p:cNvSpPr>
            <a:spLocks noChangeArrowheads="1"/>
          </p:cNvSpPr>
          <p:nvPr/>
        </p:nvSpPr>
        <p:spPr bwMode="gray">
          <a:xfrm>
            <a:off x="1616075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5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" name="AutoShape 35"/>
          <p:cNvSpPr>
            <a:spLocks noChangeArrowheads="1"/>
          </p:cNvSpPr>
          <p:nvPr/>
        </p:nvSpPr>
        <p:spPr bwMode="gray">
          <a:xfrm>
            <a:off x="2841625" y="4495800"/>
            <a:ext cx="1042988" cy="1042988"/>
          </a:xfrm>
          <a:prstGeom prst="roundRect">
            <a:avLst>
              <a:gd name="adj" fmla="val 10079"/>
            </a:avLst>
          </a:prstGeom>
          <a:blipFill dpi="0" rotWithShape="1">
            <a:blip r:embed="rId6" cstate="print"/>
            <a:srcRect/>
            <a:stretch>
              <a:fillRect/>
            </a:stretch>
          </a:blip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ctrTitle"/>
          </p:nvPr>
        </p:nvSpPr>
        <p:spPr bwMode="gray">
          <a:xfrm>
            <a:off x="228600" y="1828800"/>
            <a:ext cx="5486400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" y="3200400"/>
            <a:ext cx="5472113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dist">
              <a:buFontTx/>
              <a:buNone/>
              <a:defRPr sz="1600" i="1">
                <a:latin typeface="Times New Roman" pitchFamily="18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762000" y="6477000"/>
            <a:ext cx="21336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048000" y="6477000"/>
            <a:ext cx="32766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9"/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304800" y="6477000"/>
            <a:ext cx="381000" cy="2476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94BD0B2-9542-40B6-AD3F-89E941D71D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644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6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03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 </a:t>
            </a:r>
            <a:r>
              <a:rPr lang="en-US" altLang="zh-CN" noProof="0" smtClean="0"/>
              <a:t>SmartArt </a:t>
            </a:r>
            <a:r>
              <a:rPr lang="zh-CN" altLang="en-US" noProof="0" smtClean="0"/>
              <a:t>图形</a:t>
            </a:r>
          </a:p>
        </p:txBody>
      </p:sp>
    </p:spTree>
    <p:extLst>
      <p:ext uri="{BB962C8B-B14F-4D97-AF65-F5344CB8AC3E}">
        <p14:creationId xmlns:p14="http://schemas.microsoft.com/office/powerpoint/2010/main" val="3284366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</p:spTree>
    <p:extLst>
      <p:ext uri="{BB962C8B-B14F-4D97-AF65-F5344CB8AC3E}">
        <p14:creationId xmlns:p14="http://schemas.microsoft.com/office/powerpoint/2010/main" val="1348183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0328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51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148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5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2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1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9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772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86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rotWithShape="0">
          <a:gsLst>
            <a:gs pos="0">
              <a:srgbClr val="FDF8CD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Line 7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1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80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gradFill rotWithShape="0">
              <a:gsLst>
                <a:gs pos="0">
                  <a:srgbClr val="FDF8CD"/>
                </a:gs>
                <a:gs pos="50000">
                  <a:srgbClr val="FFFFFF"/>
                </a:gs>
                <a:gs pos="100000">
                  <a:srgbClr val="FDF8C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0" y="1008"/>
              <a:ext cx="5760" cy="144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pic>
          <p:nvPicPr>
            <p:cNvPr id="3082" name="Picture 16" descr="市场通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52"/>
              <a:ext cx="5760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>
              <a:off x="432" y="3936"/>
              <a:ext cx="4944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51192" y="1927592"/>
            <a:ext cx="8763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zh-CN" altLang="en-US" sz="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全</a:t>
            </a:r>
            <a:r>
              <a:rPr kumimoji="1" lang="zh-CN" altLang="en-US" sz="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生命周期业务管理信息化</a:t>
            </a:r>
            <a:r>
              <a:rPr kumimoji="1" lang="zh-CN" altLang="en-US" sz="5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系统开题报告</a:t>
            </a:r>
            <a:endParaRPr kumimoji="1" lang="zh-CN" altLang="en-US" sz="4000" b="1" dirty="0">
              <a:effectLst>
                <a:outerShdw blurRad="38100" dist="38100" dir="2700000" algn="tl">
                  <a:srgbClr val="FFFFFF"/>
                </a:outerShdw>
              </a:effectLst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47248" y="5301208"/>
            <a:ext cx="3621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搭建业务战略与</a:t>
            </a:r>
            <a:r>
              <a:rPr lang="en-US" altLang="zh-CN" dirty="0"/>
              <a:t>IT</a:t>
            </a:r>
            <a:r>
              <a:rPr lang="zh-CN" altLang="en-US" dirty="0" smtClean="0"/>
              <a:t>系统之间的桥梁</a:t>
            </a:r>
            <a:endParaRPr lang="en-US" altLang="zh-CN" dirty="0" smtClean="0"/>
          </a:p>
          <a:p>
            <a:pPr algn="r"/>
            <a:r>
              <a:rPr lang="zh-CN" altLang="en-US" dirty="0"/>
              <a:t>夏健峰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846069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7504" y="260648"/>
            <a:ext cx="6074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报表、运营管理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财务系统对接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4104"/>
              </p:ext>
            </p:extLst>
          </p:nvPr>
        </p:nvGraphicFramePr>
        <p:xfrm>
          <a:off x="5076056" y="2564908"/>
          <a:ext cx="3672670" cy="2736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335"/>
                <a:gridCol w="1836335"/>
              </a:tblGrid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业务管理系统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</a:rPr>
                        <a:t>财务管理系统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输出立项金额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输入立项金额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输出项目成本预算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输入项目成本预算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输出项目成本概算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输入项目成本概算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输出项目实际成本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输入项目实际成本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输出合同金额变更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输入合同金额变更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输出合同验收回款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输入合同验收回款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输出合同外预计成本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输入合同外预计成本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输出合同外实际成本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输入合同外实际成本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27363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输入成本核算结果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输出成本核算结果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0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260648"/>
            <a:ext cx="1733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设定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842106986"/>
              </p:ext>
            </p:extLst>
          </p:nvPr>
        </p:nvGraphicFramePr>
        <p:xfrm>
          <a:off x="0" y="980728"/>
          <a:ext cx="9144000" cy="5877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0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260648"/>
            <a:ext cx="19223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50748"/>
              </p:ext>
            </p:extLst>
          </p:nvPr>
        </p:nvGraphicFramePr>
        <p:xfrm>
          <a:off x="251526" y="980727"/>
          <a:ext cx="8712972" cy="5281925"/>
        </p:xfrm>
        <a:graphic>
          <a:graphicData uri="http://schemas.openxmlformats.org/drawingml/2006/table">
            <a:tbl>
              <a:tblPr/>
              <a:tblGrid>
                <a:gridCol w="2622348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  <a:gridCol w="253776"/>
              </a:tblGrid>
              <a:tr h="816212">
                <a:tc gridSpan="25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项目进度表</a:t>
                      </a:r>
                      <a:endParaRPr lang="zh-CN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软雅黑"/>
                      </a:endParaRPr>
                    </a:p>
                  </a:txBody>
                  <a:tcPr marL="7658" marR="7658" marT="76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268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                                 </a:t>
                      </a:r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                 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时间（周）</a:t>
                      </a:r>
                      <a:b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</a:b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项目内容</a:t>
                      </a:r>
                    </a:p>
                  </a:txBody>
                  <a:tcPr marL="7658" marR="7658" marT="7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26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1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2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3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4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需求调研</a:t>
                      </a:r>
                    </a:p>
                  </a:txBody>
                  <a:tcPr marL="7658" marR="7658" marT="7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输出销售管理痛点</a:t>
                      </a:r>
                    </a:p>
                  </a:txBody>
                  <a:tcPr marL="7658" marR="7658" marT="7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输出功能需求说明书初稿</a:t>
                      </a:r>
                    </a:p>
                  </a:txBody>
                  <a:tcPr marL="7658" marR="7658" marT="7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需求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方案交流</a:t>
                      </a:r>
                    </a:p>
                  </a:txBody>
                  <a:tcPr marL="7658" marR="7658" marT="7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关键用户确定</a:t>
                      </a:r>
                    </a:p>
                  </a:txBody>
                  <a:tcPr marL="7658" marR="7658" marT="7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第一轮需求评审及修改需求说明书</a:t>
                      </a:r>
                    </a:p>
                  </a:txBody>
                  <a:tcPr marL="7658" marR="7658" marT="7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第二轮需求评审及修改需求说明书</a:t>
                      </a:r>
                    </a:p>
                  </a:txBody>
                  <a:tcPr marL="7658" marR="7658" marT="7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输出需求原型</a:t>
                      </a:r>
                    </a:p>
                  </a:txBody>
                  <a:tcPr marL="7658" marR="7658" marT="7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第一轮原型评审及修改原型、需求文档</a:t>
                      </a:r>
                    </a:p>
                  </a:txBody>
                  <a:tcPr marL="7658" marR="7658" marT="7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8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第二轮原型评审及修改原型、需求文档</a:t>
                      </a:r>
                    </a:p>
                  </a:txBody>
                  <a:tcPr marL="7658" marR="7658" marT="7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8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58" marR="7658" marT="7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</a:tr>
              <a:tr h="26268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58" marR="7658" marT="7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8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58" marR="7658" marT="7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8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58" marR="7658" marT="7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689">
                <a:tc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658" marR="7658" marT="7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　</a:t>
                      </a:r>
                    </a:p>
                  </a:txBody>
                  <a:tcPr marL="7658" marR="7658" marT="7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32401"/>
              </p:ext>
            </p:extLst>
          </p:nvPr>
        </p:nvGraphicFramePr>
        <p:xfrm>
          <a:off x="2555776" y="2924944"/>
          <a:ext cx="8489048" cy="470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152128"/>
                <a:gridCol w="1224136"/>
                <a:gridCol w="4456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工作内容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FFC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具体工作内容及交付件</a:t>
                      </a:r>
                      <a:endParaRPr lang="zh-CN" altLang="en-US" dirty="0">
                        <a:solidFill>
                          <a:srgbClr val="FFC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894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系统功能收集</a:t>
                      </a: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痛点分析</a:t>
                      </a: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功能需求文档初稿</a:t>
                      </a: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关键用户确定</a:t>
                      </a: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</a:tr>
              <a:tr h="6264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沟通</a:t>
                      </a: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</a:tr>
              <a:tr h="4320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轮需求评审论证</a:t>
                      </a: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轮需求评审论证</a:t>
                      </a: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需求原型设计</a:t>
                      </a: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</a:tr>
              <a:tr h="42124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轮原型评审论证</a:t>
                      </a: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轮原型评审论证</a:t>
                      </a: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886" marR="5886" marT="5886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15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2051720" y="1124744"/>
            <a:ext cx="4983088" cy="563563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920906762"/>
              </p:ext>
            </p:extLst>
          </p:nvPr>
        </p:nvGraphicFramePr>
        <p:xfrm>
          <a:off x="1979712" y="1844824"/>
          <a:ext cx="5112568" cy="4150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5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79" y="2724130"/>
            <a:ext cx="24479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107504" y="260648"/>
            <a:ext cx="4810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业务管理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痛点及分析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invGray">
          <a:xfrm rot="17973186">
            <a:off x="3632845" y="343929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invGray">
          <a:xfrm rot="3465783">
            <a:off x="3632846" y="5603061"/>
            <a:ext cx="792162" cy="288925"/>
          </a:xfrm>
          <a:prstGeom prst="rightArrow">
            <a:avLst>
              <a:gd name="adj1" fmla="val 35167"/>
              <a:gd name="adj2" fmla="val 111028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invGray">
          <a:xfrm rot="14369022">
            <a:off x="2413645" y="3515499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invGray">
          <a:xfrm rot="7535209">
            <a:off x="2375545" y="5569724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invGray">
          <a:xfrm>
            <a:off x="4211489" y="4567218"/>
            <a:ext cx="792163" cy="288925"/>
          </a:xfrm>
          <a:prstGeom prst="rightArrow">
            <a:avLst>
              <a:gd name="adj1" fmla="val 35167"/>
              <a:gd name="adj2" fmla="val 111029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invGray">
          <a:xfrm rot="10800000">
            <a:off x="1801664" y="4560868"/>
            <a:ext cx="863600" cy="288925"/>
          </a:xfrm>
          <a:prstGeom prst="rightArrow">
            <a:avLst>
              <a:gd name="adj1" fmla="val 35167"/>
              <a:gd name="adj2" fmla="val 121041"/>
            </a:avLst>
          </a:prstGeom>
          <a:gradFill rotWithShape="1">
            <a:gsLst>
              <a:gs pos="0">
                <a:schemeClr val="tx2">
                  <a:gamma/>
                  <a:shade val="89020"/>
                  <a:invGamma/>
                  <a:alpha val="0"/>
                </a:schemeClr>
              </a:gs>
              <a:gs pos="100000">
                <a:schemeClr val="tx2"/>
              </a:gs>
            </a:gsLst>
            <a:lin ang="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Oval 9"/>
          <p:cNvSpPr>
            <a:spLocks noChangeArrowheads="1"/>
          </p:cNvSpPr>
          <p:nvPr/>
        </p:nvSpPr>
        <p:spPr bwMode="gray">
          <a:xfrm>
            <a:off x="1547664" y="2798743"/>
            <a:ext cx="3743325" cy="3744912"/>
          </a:xfrm>
          <a:prstGeom prst="ellipse">
            <a:avLst/>
          </a:prstGeom>
          <a:noFill/>
          <a:ln w="38100" algn="ctr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zh-CN"/>
          </a:p>
        </p:txBody>
      </p:sp>
      <p:grpSp>
        <p:nvGrpSpPr>
          <p:cNvPr id="20" name="Group 10"/>
          <p:cNvGrpSpPr>
            <a:grpSpLocks/>
          </p:cNvGrpSpPr>
          <p:nvPr/>
        </p:nvGrpSpPr>
        <p:grpSpPr bwMode="auto">
          <a:xfrm>
            <a:off x="2293789" y="3622655"/>
            <a:ext cx="2160588" cy="2160588"/>
            <a:chOff x="2238" y="1769"/>
            <a:chExt cx="1361" cy="1361"/>
          </a:xfrm>
        </p:grpSpPr>
        <p:sp>
          <p:nvSpPr>
            <p:cNvPr id="22" name="Oval 11"/>
            <p:cNvSpPr>
              <a:spLocks noChangeArrowheads="1"/>
            </p:cNvSpPr>
            <p:nvPr/>
          </p:nvSpPr>
          <p:spPr bwMode="gray">
            <a:xfrm>
              <a:off x="2238" y="1769"/>
              <a:ext cx="1361" cy="1361"/>
            </a:xfrm>
            <a:prstGeom prst="ellipse">
              <a:avLst/>
            </a:prstGeom>
            <a:gradFill rotWithShape="1">
              <a:gsLst>
                <a:gs pos="0">
                  <a:srgbClr val="93D4E9"/>
                </a:gs>
                <a:gs pos="50000">
                  <a:srgbClr val="0099CC"/>
                </a:gs>
                <a:gs pos="100000">
                  <a:srgbClr val="93D4E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3" name="Oval 12"/>
            <p:cNvSpPr>
              <a:spLocks noChangeArrowheads="1"/>
            </p:cNvSpPr>
            <p:nvPr/>
          </p:nvSpPr>
          <p:spPr bwMode="gray">
            <a:xfrm>
              <a:off x="2327" y="1858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536E"/>
                </a:gs>
                <a:gs pos="50000">
                  <a:srgbClr val="0099CC"/>
                </a:gs>
                <a:gs pos="100000">
                  <a:srgbClr val="00536E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4" name="Oval 13"/>
            <p:cNvSpPr>
              <a:spLocks noChangeArrowheads="1"/>
            </p:cNvSpPr>
            <p:nvPr/>
          </p:nvSpPr>
          <p:spPr bwMode="gray">
            <a:xfrm>
              <a:off x="2328" y="1860"/>
              <a:ext cx="1183" cy="1183"/>
            </a:xfrm>
            <a:prstGeom prst="ellipse">
              <a:avLst/>
            </a:prstGeom>
            <a:gradFill rotWithShape="1">
              <a:gsLst>
                <a:gs pos="0">
                  <a:srgbClr val="006182"/>
                </a:gs>
                <a:gs pos="100000">
                  <a:srgbClr val="0099CC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gray">
            <a:xfrm>
              <a:off x="2391" y="1917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zh-CN"/>
            </a:p>
          </p:txBody>
        </p:sp>
        <p:grpSp>
          <p:nvGrpSpPr>
            <p:cNvPr id="26" name="Group 15"/>
            <p:cNvGrpSpPr>
              <a:grpSpLocks/>
            </p:cNvGrpSpPr>
            <p:nvPr/>
          </p:nvGrpSpPr>
          <p:grpSpPr bwMode="auto">
            <a:xfrm>
              <a:off x="2410" y="1929"/>
              <a:ext cx="1031" cy="1031"/>
              <a:chOff x="4166" y="1706"/>
              <a:chExt cx="1252" cy="1252"/>
            </a:xfrm>
          </p:grpSpPr>
          <p:sp>
            <p:nvSpPr>
              <p:cNvPr id="28" name="Oval 16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29" name="Oval 17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30" name="Oval 18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  <p:sp>
            <p:nvSpPr>
              <p:cNvPr id="31" name="Oval 19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zh-CN"/>
              </a:p>
            </p:txBody>
          </p:sp>
        </p:grpSp>
        <p:sp>
          <p:nvSpPr>
            <p:cNvPr id="27" name="Text Box 20"/>
            <p:cNvSpPr txBox="1">
              <a:spLocks noChangeArrowheads="1"/>
            </p:cNvSpPr>
            <p:nvPr/>
          </p:nvSpPr>
          <p:spPr bwMode="gray">
            <a:xfrm>
              <a:off x="2677" y="2310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痛点</a:t>
              </a:r>
              <a:endPara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AutoShape 21"/>
          <p:cNvSpPr>
            <a:spLocks noChangeArrowheads="1"/>
          </p:cNvSpPr>
          <p:nvPr/>
        </p:nvSpPr>
        <p:spPr bwMode="auto">
          <a:xfrm>
            <a:off x="141783" y="4486255"/>
            <a:ext cx="1618605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需求变更难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utoShape 22"/>
          <p:cNvSpPr>
            <a:spLocks noChangeArrowheads="1"/>
          </p:cNvSpPr>
          <p:nvPr/>
        </p:nvSpPr>
        <p:spPr bwMode="auto">
          <a:xfrm>
            <a:off x="827583" y="2886055"/>
            <a:ext cx="1618605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采购管理难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AutoShape 23"/>
          <p:cNvSpPr>
            <a:spLocks noChangeArrowheads="1"/>
          </p:cNvSpPr>
          <p:nvPr/>
        </p:nvSpPr>
        <p:spPr bwMode="auto">
          <a:xfrm>
            <a:off x="827583" y="5934055"/>
            <a:ext cx="1618605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决策分析难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24"/>
          <p:cNvSpPr>
            <a:spLocks noChangeArrowheads="1"/>
          </p:cNvSpPr>
          <p:nvPr/>
        </p:nvSpPr>
        <p:spPr bwMode="auto">
          <a:xfrm>
            <a:off x="5066029" y="4486255"/>
            <a:ext cx="1666211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事业部管理难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AutoShape 25"/>
          <p:cNvSpPr>
            <a:spLocks noChangeArrowheads="1"/>
          </p:cNvSpPr>
          <p:nvPr/>
        </p:nvSpPr>
        <p:spPr bwMode="auto">
          <a:xfrm>
            <a:off x="4304029" y="2886055"/>
            <a:ext cx="1666211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项目管控难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AutoShape 26"/>
          <p:cNvSpPr>
            <a:spLocks noChangeArrowheads="1"/>
          </p:cNvSpPr>
          <p:nvPr/>
        </p:nvSpPr>
        <p:spPr bwMode="auto">
          <a:xfrm>
            <a:off x="4304029" y="5934055"/>
            <a:ext cx="1666211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2857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跨部门协同难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29655"/>
            <a:ext cx="77343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4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260648"/>
            <a:ext cx="4195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为成为伟大的公司而战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05122086"/>
              </p:ext>
            </p:extLst>
          </p:nvPr>
        </p:nvGraphicFramePr>
        <p:xfrm>
          <a:off x="107504" y="2564904"/>
          <a:ext cx="864096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矩形 1"/>
          <p:cNvSpPr/>
          <p:nvPr/>
        </p:nvSpPr>
        <p:spPr>
          <a:xfrm>
            <a:off x="2915816" y="1347764"/>
            <a:ext cx="29674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客户导向</a:t>
            </a:r>
            <a:endParaRPr lang="zh-CN" alt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267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107504" y="260648"/>
            <a:ext cx="6074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准的经营数据、高效的执行与协同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5544" y="1311024"/>
            <a:ext cx="9144000" cy="48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-22540" y="91046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系统化打通各业务环节，以</a:t>
            </a:r>
            <a:r>
              <a:rPr lang="zh-CN" altLang="en-US" b="1" dirty="0" smtClean="0"/>
              <a:t>客户合同为起点</a:t>
            </a:r>
            <a:r>
              <a:rPr lang="zh-CN" altLang="en-US" dirty="0" smtClean="0"/>
              <a:t>，到销售、事业部、实施、采购、客服售后。</a:t>
            </a:r>
            <a:endParaRPr lang="en-US" altLang="zh-CN" dirty="0" smtClean="0"/>
          </a:p>
          <a:p>
            <a:r>
              <a:rPr lang="zh-CN" altLang="en-US" dirty="0" smtClean="0"/>
              <a:t>独立的</a:t>
            </a:r>
            <a:r>
              <a:rPr lang="zh-CN" altLang="zh-CN" dirty="0" smtClean="0"/>
              <a:t>财务</a:t>
            </a:r>
            <a:r>
              <a:rPr lang="zh-CN" altLang="zh-CN" dirty="0"/>
              <a:t>系统为顶层数据获取方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合同在各环节中根据业务需要分拆、合并、指派等。</a:t>
            </a:r>
            <a:endParaRPr lang="zh-CN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6" y="1556790"/>
            <a:ext cx="8696254" cy="5268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H="1">
            <a:off x="7092280" y="177281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5148065" y="2636912"/>
            <a:ext cx="216023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9" idx="2"/>
          </p:cNvCxnSpPr>
          <p:nvPr/>
        </p:nvCxnSpPr>
        <p:spPr>
          <a:xfrm>
            <a:off x="827585" y="2608918"/>
            <a:ext cx="2153698" cy="1153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5545176" y="5661248"/>
            <a:ext cx="1907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200957" y="1589995"/>
            <a:ext cx="1835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灰色：未建设，暂不建设的</a:t>
            </a:r>
          </a:p>
        </p:txBody>
      </p:sp>
      <p:sp>
        <p:nvSpPr>
          <p:cNvPr id="19" name="矩形 18"/>
          <p:cNvSpPr/>
          <p:nvPr/>
        </p:nvSpPr>
        <p:spPr>
          <a:xfrm>
            <a:off x="107505" y="1685588"/>
            <a:ext cx="1440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红色：未建设，计划本期完成的</a:t>
            </a:r>
          </a:p>
        </p:txBody>
      </p:sp>
      <p:sp>
        <p:nvSpPr>
          <p:cNvPr id="22" name="矩形 21"/>
          <p:cNvSpPr/>
          <p:nvPr/>
        </p:nvSpPr>
        <p:spPr>
          <a:xfrm>
            <a:off x="7200292" y="245224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黑色</a:t>
            </a:r>
            <a:r>
              <a:rPr lang="zh-CN" altLang="en-US" dirty="0" smtClean="0"/>
              <a:t>：建设</a:t>
            </a:r>
            <a:r>
              <a:rPr lang="zh-CN" altLang="en-US" dirty="0"/>
              <a:t>完成的</a:t>
            </a:r>
          </a:p>
        </p:txBody>
      </p:sp>
      <p:sp>
        <p:nvSpPr>
          <p:cNvPr id="23" name="矩形 22"/>
          <p:cNvSpPr/>
          <p:nvPr/>
        </p:nvSpPr>
        <p:spPr>
          <a:xfrm>
            <a:off x="7317911" y="5661248"/>
            <a:ext cx="1718585" cy="923330"/>
          </a:xfrm>
          <a:prstGeom prst="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灰色底色：已建，需评估整合或重建的</a:t>
            </a:r>
          </a:p>
        </p:txBody>
      </p:sp>
    </p:spTree>
    <p:extLst>
      <p:ext uri="{BB962C8B-B14F-4D97-AF65-F5344CB8AC3E}">
        <p14:creationId xmlns:p14="http://schemas.microsoft.com/office/powerpoint/2010/main" val="14090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260648"/>
            <a:ext cx="1765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47" y="1278051"/>
            <a:ext cx="7036505" cy="5403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90872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系统基于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模型三层架构：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9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504" y="260648"/>
            <a:ext cx="8536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项目全生命周期管理（销售、商务、项目一体化）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" y="4077072"/>
            <a:ext cx="9136407" cy="514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722313"/>
            <a:ext cx="6804248" cy="3932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AutoShape 5"/>
          <p:cNvSpPr>
            <a:spLocks noChangeArrowheads="1"/>
          </p:cNvSpPr>
          <p:nvPr/>
        </p:nvSpPr>
        <p:spPr bwMode="gray">
          <a:xfrm>
            <a:off x="178272" y="1112455"/>
            <a:ext cx="2140160" cy="290463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  <a:alpha val="0"/>
                </a:schemeClr>
              </a:gs>
            </a:gsLst>
            <a:lin ang="0" scaled="1"/>
          </a:gradFill>
          <a:ln w="2540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>
              <a:lnSpc>
                <a:spcPct val="150000"/>
              </a:lnSpc>
            </a:pPr>
            <a:endParaRPr lang="en-US" altLang="zh-CN" sz="14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gray">
          <a:xfrm>
            <a:off x="21108" y="830402"/>
            <a:ext cx="1856980" cy="519351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输出数据报表</a:t>
            </a:r>
            <a:endParaRPr lang="en-US" altLang="ko-KR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9" descr="leav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18900000">
            <a:off x="68394" y="724264"/>
            <a:ext cx="14627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322741" y="1339434"/>
            <a:ext cx="19760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CN" altLang="zh-CN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客户</a:t>
            </a: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产品分析</a:t>
            </a:r>
            <a:r>
              <a:rPr lang="zh-CN" altLang="zh-CN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endParaRPr lang="zh-CN" altLang="zh-CN" sz="14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项目意向</a:t>
            </a:r>
            <a:r>
              <a:rPr lang="zh-CN" altLang="zh-CN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endParaRPr lang="en-US" altLang="zh-CN" sz="1400" kern="100" dirty="0" smtClean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投标统计表</a:t>
            </a:r>
            <a:endParaRPr lang="en-US" altLang="zh-CN" sz="1400" kern="100" dirty="0" smtClean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业绩预测表</a:t>
            </a: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回款</a:t>
            </a: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  <a:r>
              <a:rPr lang="zh-CN" altLang="zh-CN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endParaRPr lang="en-US" altLang="zh-CN" sz="1400" kern="100" dirty="0" smtClean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销售</a:t>
            </a:r>
            <a:r>
              <a:rPr lang="zh-CN" altLang="en-US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订单</a:t>
            </a: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统计表</a:t>
            </a:r>
            <a:endParaRPr lang="en-US" altLang="zh-CN" sz="14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方案统计</a:t>
            </a:r>
            <a:r>
              <a:rPr lang="zh-CN" altLang="zh-CN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BD </a:t>
            </a: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4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</a:t>
            </a: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实施过程</a:t>
            </a:r>
            <a:r>
              <a:rPr lang="zh-CN" altLang="zh-CN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endParaRPr lang="en-US" altLang="zh-CN" sz="14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项目验收表</a:t>
            </a:r>
            <a:endParaRPr lang="en-US" altLang="zh-CN" sz="14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项目成本核算表</a:t>
            </a:r>
            <a:endParaRPr lang="en-US" altLang="zh-CN" sz="14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项目奖金统计表</a:t>
            </a:r>
            <a:endParaRPr lang="en-US" altLang="zh-CN" sz="14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项目采购分析表</a:t>
            </a:r>
            <a:endParaRPr lang="zh-CN" altLang="zh-CN" sz="14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" y="4260911"/>
            <a:ext cx="6508528" cy="259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" y="776288"/>
            <a:ext cx="6348636" cy="361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1288" y="2229234"/>
            <a:ext cx="6688748" cy="440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7504" y="260648"/>
            <a:ext cx="7237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过程管理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与收入、成本、利润紧密关联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6295777" y="1264030"/>
            <a:ext cx="2740719" cy="536988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  <a:alpha val="0"/>
                </a:schemeClr>
              </a:gs>
            </a:gsLst>
            <a:lin ang="0" scaled="1"/>
          </a:gradFill>
          <a:ln w="2540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>
              <a:lnSpc>
                <a:spcPct val="150000"/>
              </a:lnSpc>
            </a:pPr>
            <a:endParaRPr lang="en-US" altLang="zh-CN" sz="14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6138613" y="981977"/>
            <a:ext cx="2378075" cy="519351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输出的数据报表</a:t>
            </a:r>
            <a:endParaRPr lang="en-US" altLang="ko-KR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 descr="lea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18900000">
            <a:off x="6179888" y="861327"/>
            <a:ext cx="1873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440246" y="1491009"/>
            <a:ext cx="25304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项目立项统计表</a:t>
            </a:r>
            <a:endParaRPr lang="en-US" altLang="zh-CN" sz="1400" kern="100" dirty="0" smtClean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项目内部验收统计表</a:t>
            </a:r>
            <a:endParaRPr lang="zh-CN" altLang="zh-CN" sz="14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项目验收统计表</a:t>
            </a:r>
            <a:endParaRPr lang="zh-CN" altLang="zh-CN" sz="14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项目变更统计表</a:t>
            </a:r>
            <a:endParaRPr lang="zh-CN" altLang="zh-CN" sz="1400" kern="100" dirty="0" smtClean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项目预算分析表</a:t>
            </a:r>
            <a:endParaRPr lang="zh-CN" altLang="zh-CN" sz="14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项目概算分析表</a:t>
            </a:r>
            <a:endParaRPr lang="zh-CN" altLang="zh-CN" sz="1400" kern="100" dirty="0" smtClean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项目利润分析表</a:t>
            </a:r>
            <a:endParaRPr lang="zh-CN" altLang="zh-CN" sz="1400" kern="100" dirty="0" smtClean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项目过程文档统计表</a:t>
            </a:r>
            <a:endParaRPr lang="en-US" altLang="zh-CN" sz="1400" kern="100" dirty="0" smtClean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。。。</a:t>
            </a:r>
            <a:endParaRPr lang="en-US" altLang="zh-CN" sz="1400" kern="100" dirty="0" smtClean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zh-CN" sz="14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692696"/>
            <a:ext cx="4419799" cy="295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7504" y="260648"/>
            <a:ext cx="7213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供应商与采购一体化（供应商绩效评估）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32755"/>
            <a:ext cx="7092279" cy="3925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91818"/>
            <a:ext cx="5400600" cy="3858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/>
          <p:cNvSpPr>
            <a:spLocks noChangeArrowheads="1"/>
          </p:cNvSpPr>
          <p:nvPr/>
        </p:nvSpPr>
        <p:spPr bwMode="gray">
          <a:xfrm>
            <a:off x="6881363" y="4917755"/>
            <a:ext cx="2220910" cy="166134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  <a:alpha val="0"/>
                </a:schemeClr>
              </a:gs>
            </a:gsLst>
            <a:lin ang="0" scaled="1"/>
          </a:gradFill>
          <a:ln w="2540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vl="0">
              <a:lnSpc>
                <a:spcPct val="150000"/>
              </a:lnSpc>
            </a:pPr>
            <a:endParaRPr lang="en-US" altLang="zh-CN" sz="1400" kern="100" dirty="0" smtClean="0"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gray">
          <a:xfrm>
            <a:off x="6724197" y="4635701"/>
            <a:ext cx="2378075" cy="519351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zh-CN" altLang="en-US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输出的数据报表</a:t>
            </a:r>
            <a:endParaRPr lang="en-US" altLang="ko-KR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9" descr="lea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18900000">
            <a:off x="6765472" y="4515051"/>
            <a:ext cx="1873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7025831" y="5144734"/>
            <a:ext cx="201411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项目采购统计表</a:t>
            </a:r>
            <a:endParaRPr lang="en-US" altLang="zh-CN" sz="1400" kern="100" dirty="0" smtClean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内部采购统计表</a:t>
            </a:r>
            <a:endParaRPr lang="zh-CN" altLang="zh-CN" sz="14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供应商信息统计表</a:t>
            </a:r>
            <a:endParaRPr lang="zh-CN" altLang="zh-CN" sz="14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统计表</a:t>
            </a:r>
            <a:endParaRPr lang="zh-CN" altLang="zh-CN" sz="1400" kern="100" dirty="0" smtClean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kern="100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endParaRPr lang="en-US" altLang="zh-CN" sz="1400" kern="100" dirty="0" smtClean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kern="100" dirty="0" smtClean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。。。</a:t>
            </a:r>
            <a:endParaRPr lang="en-US" altLang="zh-CN" sz="1400" kern="100" dirty="0" smtClean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zh-CN" sz="1400" kern="100" dirty="0"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25544" y="975208"/>
            <a:ext cx="9144000" cy="5909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26661"/>
            <a:ext cx="2577526" cy="233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96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公司PPT模板">
  <a:themeElements>
    <a:clrScheme name="571TGp_business_light 2">
      <a:dk1>
        <a:srgbClr val="000000"/>
      </a:dk1>
      <a:lt1>
        <a:srgbClr val="C1D0DD"/>
      </a:lt1>
      <a:dk2>
        <a:srgbClr val="335175"/>
      </a:dk2>
      <a:lt2>
        <a:srgbClr val="7C92B6"/>
      </a:lt2>
      <a:accent1>
        <a:srgbClr val="4B93D5"/>
      </a:accent1>
      <a:accent2>
        <a:srgbClr val="65B737"/>
      </a:accent2>
      <a:accent3>
        <a:srgbClr val="DDE4EB"/>
      </a:accent3>
      <a:accent4>
        <a:srgbClr val="000000"/>
      </a:accent4>
      <a:accent5>
        <a:srgbClr val="B1C8E7"/>
      </a:accent5>
      <a:accent6>
        <a:srgbClr val="5BA631"/>
      </a:accent6>
      <a:hlink>
        <a:srgbClr val="CF9F49"/>
      </a:hlink>
      <a:folHlink>
        <a:srgbClr val="C382D0"/>
      </a:folHlink>
    </a:clrScheme>
    <a:fontScheme name="571TGp_business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公司PPT模板</Template>
  <TotalTime>5149</TotalTime>
  <Words>944</Words>
  <Application>Microsoft Office PowerPoint</Application>
  <PresentationFormat>全屏显示(4:3)</PresentationFormat>
  <Paragraphs>529</Paragraphs>
  <Slides>12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公司PPT模板</vt:lpstr>
      <vt:lpstr>PowerPoint 演示文稿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Jing</dc:creator>
  <cp:lastModifiedBy>Windows 用户</cp:lastModifiedBy>
  <cp:revision>364</cp:revision>
  <cp:lastPrinted>2015-04-16T03:44:47Z</cp:lastPrinted>
  <dcterms:created xsi:type="dcterms:W3CDTF">2014-12-08T01:02:10Z</dcterms:created>
  <dcterms:modified xsi:type="dcterms:W3CDTF">2017-06-02T08:18:54Z</dcterms:modified>
</cp:coreProperties>
</file>