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6" r:id="rId2"/>
    <p:sldId id="257" r:id="rId3"/>
    <p:sldId id="258" r:id="rId4"/>
    <p:sldId id="267" r:id="rId5"/>
    <p:sldId id="259" r:id="rId6"/>
    <p:sldId id="266" r:id="rId7"/>
    <p:sldId id="268" r:id="rId8"/>
    <p:sldId id="260" r:id="rId9"/>
    <p:sldId id="261" r:id="rId10"/>
    <p:sldId id="265"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BF7"/>
    <a:srgbClr val="202223"/>
    <a:srgbClr val="6996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591"/>
  </p:normalViewPr>
  <p:slideViewPr>
    <p:cSldViewPr snapToGrid="0">
      <p:cViewPr varScale="1">
        <p:scale>
          <a:sx n="92" d="100"/>
          <a:sy n="92" d="100"/>
        </p:scale>
        <p:origin x="469" y="40"/>
      </p:cViewPr>
      <p:guideLst/>
    </p:cSldViewPr>
  </p:slideViewPr>
  <p:notesTextViewPr>
    <p:cViewPr>
      <p:scale>
        <a:sx n="1" d="1"/>
        <a:sy n="1" d="1"/>
      </p:scale>
      <p:origin x="0" y="0"/>
    </p:cViewPr>
  </p:notesTextViewPr>
  <p:notesViewPr>
    <p:cSldViewPr snapToGrid="0" showGuides="1">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0801D09-04F0-E957-83B2-BE22E4584A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9431A7AD-0F03-B816-AF64-DB9017C784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4612-1149-9945-AAC1-2C206F6D1D25}" type="datetimeFigureOut">
              <a:rPr kumimoji="1" lang="zh-TW" altLang="en-US" smtClean="0"/>
              <a:t>2023/1/1</a:t>
            </a:fld>
            <a:endParaRPr kumimoji="1" lang="zh-TW" altLang="en-US"/>
          </a:p>
        </p:txBody>
      </p:sp>
      <p:sp>
        <p:nvSpPr>
          <p:cNvPr id="4" name="頁尾版面配置區 3">
            <a:extLst>
              <a:ext uri="{FF2B5EF4-FFF2-40B4-BE49-F238E27FC236}">
                <a16:creationId xmlns:a16="http://schemas.microsoft.com/office/drawing/2014/main" id="{8AD5879E-5C28-29C4-0E31-84DB99507E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FCA9189B-04AD-BA66-2697-AE98DB0FD2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74E044-B529-7B4E-8538-AF054EC6064B}" type="slidenum">
              <a:rPr kumimoji="1" lang="zh-TW" altLang="en-US" smtClean="0"/>
              <a:t>‹#›</a:t>
            </a:fld>
            <a:endParaRPr kumimoji="1" lang="zh-TW" altLang="en-US"/>
          </a:p>
        </p:txBody>
      </p:sp>
    </p:spTree>
    <p:extLst>
      <p:ext uri="{BB962C8B-B14F-4D97-AF65-F5344CB8AC3E}">
        <p14:creationId xmlns:p14="http://schemas.microsoft.com/office/powerpoint/2010/main" val="10185831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5EF238-0916-765B-8148-E0C9D9B9C8A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5CBA97E-3F94-B0C5-5DD4-A4BD5E46C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76B2880-439E-9CCD-E563-85ED8A0AB988}"/>
              </a:ext>
            </a:extLst>
          </p:cNvPr>
          <p:cNvSpPr>
            <a:spLocks noGrp="1"/>
          </p:cNvSpPr>
          <p:nvPr>
            <p:ph type="dt" sz="half" idx="10"/>
          </p:nvPr>
        </p:nvSpPr>
        <p:spPr/>
        <p:txBody>
          <a:bodyPr/>
          <a:lstStyle/>
          <a:p>
            <a:fld id="{66759AE9-7E1A-4FBD-B410-4D483223BEAF}" type="datetimeFigureOut">
              <a:rPr lang="zh-TW" altLang="en-US" smtClean="0"/>
              <a:t>2023/1/1</a:t>
            </a:fld>
            <a:endParaRPr lang="zh-TW" altLang="en-US"/>
          </a:p>
        </p:txBody>
      </p:sp>
      <p:sp>
        <p:nvSpPr>
          <p:cNvPr id="5" name="頁尾版面配置區 4">
            <a:extLst>
              <a:ext uri="{FF2B5EF4-FFF2-40B4-BE49-F238E27FC236}">
                <a16:creationId xmlns:a16="http://schemas.microsoft.com/office/drawing/2014/main" id="{C92FB1F3-058E-4821-46F6-F8C73EC395C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B821DF1-A824-B9B3-9B2E-C9DF4A4B5115}"/>
              </a:ext>
            </a:extLst>
          </p:cNvPr>
          <p:cNvSpPr>
            <a:spLocks noGrp="1"/>
          </p:cNvSpPr>
          <p:nvPr>
            <p:ph type="sldNum" sz="quarter" idx="12"/>
          </p:nvPr>
        </p:nvSpPr>
        <p:spPr/>
        <p:txBody>
          <a:bodyPr/>
          <a:lstStyle/>
          <a:p>
            <a:fld id="{9FCC9C2C-8570-4ED7-8462-00B65D28E74A}" type="slidenum">
              <a:rPr lang="zh-TW" altLang="en-US" smtClean="0"/>
              <a:t>‹#›</a:t>
            </a:fld>
            <a:endParaRPr lang="zh-TW" altLang="en-US"/>
          </a:p>
        </p:txBody>
      </p:sp>
    </p:spTree>
    <p:extLst>
      <p:ext uri="{BB962C8B-B14F-4D97-AF65-F5344CB8AC3E}">
        <p14:creationId xmlns:p14="http://schemas.microsoft.com/office/powerpoint/2010/main" val="11208420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F49D51-09F6-7C39-1710-CB94D39416C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E2DA1AA3-DA66-4550-5E4B-766657E2298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E4416DF-D685-C8FB-7B14-BC1F873E711A}"/>
              </a:ext>
            </a:extLst>
          </p:cNvPr>
          <p:cNvSpPr>
            <a:spLocks noGrp="1"/>
          </p:cNvSpPr>
          <p:nvPr>
            <p:ph type="dt" sz="half" idx="10"/>
          </p:nvPr>
        </p:nvSpPr>
        <p:spPr/>
        <p:txBody>
          <a:bodyPr/>
          <a:lstStyle/>
          <a:p>
            <a:fld id="{66759AE9-7E1A-4FBD-B410-4D483223BEAF}" type="datetimeFigureOut">
              <a:rPr lang="zh-TW" altLang="en-US" smtClean="0"/>
              <a:t>2023/1/1</a:t>
            </a:fld>
            <a:endParaRPr lang="zh-TW" altLang="en-US"/>
          </a:p>
        </p:txBody>
      </p:sp>
      <p:sp>
        <p:nvSpPr>
          <p:cNvPr id="5" name="頁尾版面配置區 4">
            <a:extLst>
              <a:ext uri="{FF2B5EF4-FFF2-40B4-BE49-F238E27FC236}">
                <a16:creationId xmlns:a16="http://schemas.microsoft.com/office/drawing/2014/main" id="{C1E800B6-6E2A-0CD5-F84F-C349ABCD5F8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9CF4735-64F2-FB14-4A4E-76648656EE49}"/>
              </a:ext>
            </a:extLst>
          </p:cNvPr>
          <p:cNvSpPr>
            <a:spLocks noGrp="1"/>
          </p:cNvSpPr>
          <p:nvPr>
            <p:ph type="sldNum" sz="quarter" idx="12"/>
          </p:nvPr>
        </p:nvSpPr>
        <p:spPr/>
        <p:txBody>
          <a:bodyPr/>
          <a:lstStyle/>
          <a:p>
            <a:fld id="{9FCC9C2C-8570-4ED7-8462-00B65D28E74A}" type="slidenum">
              <a:rPr lang="zh-TW" altLang="en-US" smtClean="0"/>
              <a:t>‹#›</a:t>
            </a:fld>
            <a:endParaRPr lang="zh-TW" altLang="en-US"/>
          </a:p>
        </p:txBody>
      </p:sp>
    </p:spTree>
    <p:extLst>
      <p:ext uri="{BB962C8B-B14F-4D97-AF65-F5344CB8AC3E}">
        <p14:creationId xmlns:p14="http://schemas.microsoft.com/office/powerpoint/2010/main" val="102970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2D5A20B-CF12-75FA-34B2-D5B073E35B0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C569302-C459-4391-5AB9-EF7DCFC83A4F}"/>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3910F0A-37E7-2085-AA19-77A5D2F200CE}"/>
              </a:ext>
            </a:extLst>
          </p:cNvPr>
          <p:cNvSpPr>
            <a:spLocks noGrp="1"/>
          </p:cNvSpPr>
          <p:nvPr>
            <p:ph type="dt" sz="half" idx="10"/>
          </p:nvPr>
        </p:nvSpPr>
        <p:spPr/>
        <p:txBody>
          <a:bodyPr/>
          <a:lstStyle/>
          <a:p>
            <a:fld id="{66759AE9-7E1A-4FBD-B410-4D483223BEAF}" type="datetimeFigureOut">
              <a:rPr lang="zh-TW" altLang="en-US" smtClean="0"/>
              <a:t>2023/1/1</a:t>
            </a:fld>
            <a:endParaRPr lang="zh-TW" altLang="en-US"/>
          </a:p>
        </p:txBody>
      </p:sp>
      <p:sp>
        <p:nvSpPr>
          <p:cNvPr id="5" name="頁尾版面配置區 4">
            <a:extLst>
              <a:ext uri="{FF2B5EF4-FFF2-40B4-BE49-F238E27FC236}">
                <a16:creationId xmlns:a16="http://schemas.microsoft.com/office/drawing/2014/main" id="{0F175027-4622-BEA7-1BE2-272B72A8B62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FDD40D-E0CE-14FF-9A99-E702A34A7622}"/>
              </a:ext>
            </a:extLst>
          </p:cNvPr>
          <p:cNvSpPr>
            <a:spLocks noGrp="1"/>
          </p:cNvSpPr>
          <p:nvPr>
            <p:ph type="sldNum" sz="quarter" idx="12"/>
          </p:nvPr>
        </p:nvSpPr>
        <p:spPr/>
        <p:txBody>
          <a:bodyPr/>
          <a:lstStyle/>
          <a:p>
            <a:fld id="{9FCC9C2C-8570-4ED7-8462-00B65D28E74A}" type="slidenum">
              <a:rPr lang="zh-TW" altLang="en-US" smtClean="0"/>
              <a:t>‹#›</a:t>
            </a:fld>
            <a:endParaRPr lang="zh-TW" altLang="en-US"/>
          </a:p>
        </p:txBody>
      </p:sp>
    </p:spTree>
    <p:extLst>
      <p:ext uri="{BB962C8B-B14F-4D97-AF65-F5344CB8AC3E}">
        <p14:creationId xmlns:p14="http://schemas.microsoft.com/office/powerpoint/2010/main" val="366688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386C6D-7AF7-A509-5ABD-F26CD8087132}"/>
              </a:ext>
            </a:extLst>
          </p:cNvPr>
          <p:cNvSpPr>
            <a:spLocks noGrp="1"/>
          </p:cNvSpPr>
          <p:nvPr>
            <p:ph type="title"/>
          </p:nvPr>
        </p:nvSpPr>
        <p:spPr/>
        <p:txBody>
          <a:body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D3FC386F-9F25-CF36-1596-47DF792B98D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BE57896-7D30-F7A9-C363-02287C561F46}"/>
              </a:ext>
            </a:extLst>
          </p:cNvPr>
          <p:cNvSpPr>
            <a:spLocks noGrp="1"/>
          </p:cNvSpPr>
          <p:nvPr>
            <p:ph type="dt" sz="half" idx="10"/>
          </p:nvPr>
        </p:nvSpPr>
        <p:spPr/>
        <p:txBody>
          <a:bodyPr/>
          <a:lstStyle/>
          <a:p>
            <a:fld id="{66759AE9-7E1A-4FBD-B410-4D483223BEAF}" type="datetimeFigureOut">
              <a:rPr lang="zh-TW" altLang="en-US" smtClean="0"/>
              <a:t>2023/1/1</a:t>
            </a:fld>
            <a:endParaRPr lang="zh-TW" altLang="en-US"/>
          </a:p>
        </p:txBody>
      </p:sp>
      <p:sp>
        <p:nvSpPr>
          <p:cNvPr id="5" name="頁尾版面配置區 4">
            <a:extLst>
              <a:ext uri="{FF2B5EF4-FFF2-40B4-BE49-F238E27FC236}">
                <a16:creationId xmlns:a16="http://schemas.microsoft.com/office/drawing/2014/main" id="{88986B1A-38FB-3A93-09F6-4287821F1B0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6562A1-5D2D-F4AF-F23E-32EBDA793100}"/>
              </a:ext>
            </a:extLst>
          </p:cNvPr>
          <p:cNvSpPr>
            <a:spLocks noGrp="1"/>
          </p:cNvSpPr>
          <p:nvPr>
            <p:ph type="sldNum" sz="quarter" idx="12"/>
          </p:nvPr>
        </p:nvSpPr>
        <p:spPr/>
        <p:txBody>
          <a:bodyPr/>
          <a:lstStyle/>
          <a:p>
            <a:fld id="{9FCC9C2C-8570-4ED7-8462-00B65D28E74A}" type="slidenum">
              <a:rPr lang="zh-TW" altLang="en-US" smtClean="0"/>
              <a:t>‹#›</a:t>
            </a:fld>
            <a:endParaRPr lang="zh-TW" altLang="en-US"/>
          </a:p>
        </p:txBody>
      </p:sp>
    </p:spTree>
    <p:extLst>
      <p:ext uri="{BB962C8B-B14F-4D97-AF65-F5344CB8AC3E}">
        <p14:creationId xmlns:p14="http://schemas.microsoft.com/office/powerpoint/2010/main" val="23843360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D35FA3-2B56-2CCB-C386-0BF27092008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3A78E2D-7B6D-A9AB-9E2A-D089BAC15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7540763-9369-6ABB-F284-67FFFF4C7D74}"/>
              </a:ext>
            </a:extLst>
          </p:cNvPr>
          <p:cNvSpPr>
            <a:spLocks noGrp="1"/>
          </p:cNvSpPr>
          <p:nvPr>
            <p:ph type="dt" sz="half" idx="10"/>
          </p:nvPr>
        </p:nvSpPr>
        <p:spPr/>
        <p:txBody>
          <a:bodyPr/>
          <a:lstStyle/>
          <a:p>
            <a:fld id="{66759AE9-7E1A-4FBD-B410-4D483223BEAF}" type="datetimeFigureOut">
              <a:rPr lang="zh-TW" altLang="en-US" smtClean="0"/>
              <a:t>2023/1/1</a:t>
            </a:fld>
            <a:endParaRPr lang="zh-TW" altLang="en-US"/>
          </a:p>
        </p:txBody>
      </p:sp>
      <p:sp>
        <p:nvSpPr>
          <p:cNvPr id="5" name="頁尾版面配置區 4">
            <a:extLst>
              <a:ext uri="{FF2B5EF4-FFF2-40B4-BE49-F238E27FC236}">
                <a16:creationId xmlns:a16="http://schemas.microsoft.com/office/drawing/2014/main" id="{5E512AEF-7EDE-9117-8E1E-E76F914CBE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C30D58C-A3E9-9601-9A32-18D6A47E9CA3}"/>
              </a:ext>
            </a:extLst>
          </p:cNvPr>
          <p:cNvSpPr>
            <a:spLocks noGrp="1"/>
          </p:cNvSpPr>
          <p:nvPr>
            <p:ph type="sldNum" sz="quarter" idx="12"/>
          </p:nvPr>
        </p:nvSpPr>
        <p:spPr/>
        <p:txBody>
          <a:bodyPr/>
          <a:lstStyle/>
          <a:p>
            <a:fld id="{9FCC9C2C-8570-4ED7-8462-00B65D28E74A}" type="slidenum">
              <a:rPr lang="zh-TW" altLang="en-US" smtClean="0"/>
              <a:t>‹#›</a:t>
            </a:fld>
            <a:endParaRPr lang="zh-TW" altLang="en-US"/>
          </a:p>
        </p:txBody>
      </p:sp>
    </p:spTree>
    <p:extLst>
      <p:ext uri="{BB962C8B-B14F-4D97-AF65-F5344CB8AC3E}">
        <p14:creationId xmlns:p14="http://schemas.microsoft.com/office/powerpoint/2010/main" val="165722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7A056C-D5F0-C3B6-2DED-8A880690F5A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286DAD8-B84B-1A79-9CC7-3FE56844672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E11048E-5F3C-0D9E-658C-CA0005A1ED1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CEDB24A-A729-93BF-EF66-77ADFB81DE3E}"/>
              </a:ext>
            </a:extLst>
          </p:cNvPr>
          <p:cNvSpPr>
            <a:spLocks noGrp="1"/>
          </p:cNvSpPr>
          <p:nvPr>
            <p:ph type="dt" sz="half" idx="10"/>
          </p:nvPr>
        </p:nvSpPr>
        <p:spPr/>
        <p:txBody>
          <a:bodyPr/>
          <a:lstStyle/>
          <a:p>
            <a:fld id="{66759AE9-7E1A-4FBD-B410-4D483223BEAF}" type="datetimeFigureOut">
              <a:rPr lang="zh-TW" altLang="en-US" smtClean="0"/>
              <a:t>2023/1/1</a:t>
            </a:fld>
            <a:endParaRPr lang="zh-TW" altLang="en-US"/>
          </a:p>
        </p:txBody>
      </p:sp>
      <p:sp>
        <p:nvSpPr>
          <p:cNvPr id="6" name="頁尾版面配置區 5">
            <a:extLst>
              <a:ext uri="{FF2B5EF4-FFF2-40B4-BE49-F238E27FC236}">
                <a16:creationId xmlns:a16="http://schemas.microsoft.com/office/drawing/2014/main" id="{83A94EE3-30F3-CF44-D2AB-ECD9194C67E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45E7929-6BEB-37D4-D75B-E3AC1D6DEFC8}"/>
              </a:ext>
            </a:extLst>
          </p:cNvPr>
          <p:cNvSpPr>
            <a:spLocks noGrp="1"/>
          </p:cNvSpPr>
          <p:nvPr>
            <p:ph type="sldNum" sz="quarter" idx="12"/>
          </p:nvPr>
        </p:nvSpPr>
        <p:spPr/>
        <p:txBody>
          <a:bodyPr/>
          <a:lstStyle/>
          <a:p>
            <a:fld id="{9FCC9C2C-8570-4ED7-8462-00B65D28E74A}" type="slidenum">
              <a:rPr lang="zh-TW" altLang="en-US" smtClean="0"/>
              <a:t>‹#›</a:t>
            </a:fld>
            <a:endParaRPr lang="zh-TW" altLang="en-US"/>
          </a:p>
        </p:txBody>
      </p:sp>
    </p:spTree>
    <p:extLst>
      <p:ext uri="{BB962C8B-B14F-4D97-AF65-F5344CB8AC3E}">
        <p14:creationId xmlns:p14="http://schemas.microsoft.com/office/powerpoint/2010/main" val="305417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A3A186-EA4B-0ACE-CDA2-77EB1201C8A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84AD0D0-519D-A9A8-D52B-FA636C425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C1B2AF7-1562-2F15-C0E7-CF79517DD15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68280E4-A829-10AB-66D7-288DFB559C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8226DD7-0B7B-CE72-E37A-04FB5E00A55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D2B493B-90D9-1F2D-CADD-D7E6589740EF}"/>
              </a:ext>
            </a:extLst>
          </p:cNvPr>
          <p:cNvSpPr>
            <a:spLocks noGrp="1"/>
          </p:cNvSpPr>
          <p:nvPr>
            <p:ph type="dt" sz="half" idx="10"/>
          </p:nvPr>
        </p:nvSpPr>
        <p:spPr/>
        <p:txBody>
          <a:bodyPr/>
          <a:lstStyle/>
          <a:p>
            <a:fld id="{66759AE9-7E1A-4FBD-B410-4D483223BEAF}" type="datetimeFigureOut">
              <a:rPr lang="zh-TW" altLang="en-US" smtClean="0"/>
              <a:t>2023/1/1</a:t>
            </a:fld>
            <a:endParaRPr lang="zh-TW" altLang="en-US"/>
          </a:p>
        </p:txBody>
      </p:sp>
      <p:sp>
        <p:nvSpPr>
          <p:cNvPr id="8" name="頁尾版面配置區 7">
            <a:extLst>
              <a:ext uri="{FF2B5EF4-FFF2-40B4-BE49-F238E27FC236}">
                <a16:creationId xmlns:a16="http://schemas.microsoft.com/office/drawing/2014/main" id="{6974BACC-08D9-2976-BA65-9B9BBA626ED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7CE7710-BC14-7D21-6CCB-EFFF5A4F5CA9}"/>
              </a:ext>
            </a:extLst>
          </p:cNvPr>
          <p:cNvSpPr>
            <a:spLocks noGrp="1"/>
          </p:cNvSpPr>
          <p:nvPr>
            <p:ph type="sldNum" sz="quarter" idx="12"/>
          </p:nvPr>
        </p:nvSpPr>
        <p:spPr/>
        <p:txBody>
          <a:bodyPr/>
          <a:lstStyle/>
          <a:p>
            <a:fld id="{9FCC9C2C-8570-4ED7-8462-00B65D28E74A}" type="slidenum">
              <a:rPr lang="zh-TW" altLang="en-US" smtClean="0"/>
              <a:t>‹#›</a:t>
            </a:fld>
            <a:endParaRPr lang="zh-TW" altLang="en-US"/>
          </a:p>
        </p:txBody>
      </p:sp>
    </p:spTree>
    <p:extLst>
      <p:ext uri="{BB962C8B-B14F-4D97-AF65-F5344CB8AC3E}">
        <p14:creationId xmlns:p14="http://schemas.microsoft.com/office/powerpoint/2010/main" val="281901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5FA7B-C686-FC2A-DF8E-43D8E7BE775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3E4E862-80DD-6DEC-8FA4-030634E49C6F}"/>
              </a:ext>
            </a:extLst>
          </p:cNvPr>
          <p:cNvSpPr>
            <a:spLocks noGrp="1"/>
          </p:cNvSpPr>
          <p:nvPr>
            <p:ph type="dt" sz="half" idx="10"/>
          </p:nvPr>
        </p:nvSpPr>
        <p:spPr/>
        <p:txBody>
          <a:bodyPr/>
          <a:lstStyle/>
          <a:p>
            <a:fld id="{66759AE9-7E1A-4FBD-B410-4D483223BEAF}" type="datetimeFigureOut">
              <a:rPr lang="zh-TW" altLang="en-US" smtClean="0"/>
              <a:t>2023/1/1</a:t>
            </a:fld>
            <a:endParaRPr lang="zh-TW" altLang="en-US"/>
          </a:p>
        </p:txBody>
      </p:sp>
      <p:sp>
        <p:nvSpPr>
          <p:cNvPr id="4" name="頁尾版面配置區 3">
            <a:extLst>
              <a:ext uri="{FF2B5EF4-FFF2-40B4-BE49-F238E27FC236}">
                <a16:creationId xmlns:a16="http://schemas.microsoft.com/office/drawing/2014/main" id="{63E5E6B6-2D16-2051-B997-0CF3228A574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0E93553-1762-E9E4-D9F4-F71C4A992E58}"/>
              </a:ext>
            </a:extLst>
          </p:cNvPr>
          <p:cNvSpPr>
            <a:spLocks noGrp="1"/>
          </p:cNvSpPr>
          <p:nvPr>
            <p:ph type="sldNum" sz="quarter" idx="12"/>
          </p:nvPr>
        </p:nvSpPr>
        <p:spPr/>
        <p:txBody>
          <a:bodyPr/>
          <a:lstStyle/>
          <a:p>
            <a:fld id="{9FCC9C2C-8570-4ED7-8462-00B65D28E74A}" type="slidenum">
              <a:rPr lang="zh-TW" altLang="en-US" smtClean="0"/>
              <a:t>‹#›</a:t>
            </a:fld>
            <a:endParaRPr lang="zh-TW" altLang="en-US"/>
          </a:p>
        </p:txBody>
      </p:sp>
    </p:spTree>
    <p:extLst>
      <p:ext uri="{BB962C8B-B14F-4D97-AF65-F5344CB8AC3E}">
        <p14:creationId xmlns:p14="http://schemas.microsoft.com/office/powerpoint/2010/main" val="343830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A75F041-E676-4532-4500-D59DBF63CA67}"/>
              </a:ext>
            </a:extLst>
          </p:cNvPr>
          <p:cNvSpPr>
            <a:spLocks noGrp="1"/>
          </p:cNvSpPr>
          <p:nvPr>
            <p:ph type="dt" sz="half" idx="10"/>
          </p:nvPr>
        </p:nvSpPr>
        <p:spPr/>
        <p:txBody>
          <a:bodyPr/>
          <a:lstStyle/>
          <a:p>
            <a:fld id="{66759AE9-7E1A-4FBD-B410-4D483223BEAF}" type="datetimeFigureOut">
              <a:rPr lang="zh-TW" altLang="en-US" smtClean="0"/>
              <a:t>2023/1/1</a:t>
            </a:fld>
            <a:endParaRPr lang="zh-TW" altLang="en-US"/>
          </a:p>
        </p:txBody>
      </p:sp>
      <p:sp>
        <p:nvSpPr>
          <p:cNvPr id="3" name="頁尾版面配置區 2">
            <a:extLst>
              <a:ext uri="{FF2B5EF4-FFF2-40B4-BE49-F238E27FC236}">
                <a16:creationId xmlns:a16="http://schemas.microsoft.com/office/drawing/2014/main" id="{40AE8B4E-2023-887B-36D3-4E2C84D033D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E6ABF91-3246-47CD-D7F8-5B184B5EC7B5}"/>
              </a:ext>
            </a:extLst>
          </p:cNvPr>
          <p:cNvSpPr>
            <a:spLocks noGrp="1"/>
          </p:cNvSpPr>
          <p:nvPr>
            <p:ph type="sldNum" sz="quarter" idx="12"/>
          </p:nvPr>
        </p:nvSpPr>
        <p:spPr/>
        <p:txBody>
          <a:bodyPr/>
          <a:lstStyle/>
          <a:p>
            <a:fld id="{9FCC9C2C-8570-4ED7-8462-00B65D28E74A}" type="slidenum">
              <a:rPr lang="zh-TW" altLang="en-US" smtClean="0"/>
              <a:t>‹#›</a:t>
            </a:fld>
            <a:endParaRPr lang="zh-TW" altLang="en-US"/>
          </a:p>
        </p:txBody>
      </p:sp>
    </p:spTree>
    <p:extLst>
      <p:ext uri="{BB962C8B-B14F-4D97-AF65-F5344CB8AC3E}">
        <p14:creationId xmlns:p14="http://schemas.microsoft.com/office/powerpoint/2010/main" val="295529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7C519B-AD60-761B-5BA8-CD5DC89DA56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16B2268-F393-6E91-D9E6-2A094A6A07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18ACB72-D1D9-8793-4E96-4C2B0DEBC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62558A4-C3FD-CABE-AC5A-F617C4C3953E}"/>
              </a:ext>
            </a:extLst>
          </p:cNvPr>
          <p:cNvSpPr>
            <a:spLocks noGrp="1"/>
          </p:cNvSpPr>
          <p:nvPr>
            <p:ph type="dt" sz="half" idx="10"/>
          </p:nvPr>
        </p:nvSpPr>
        <p:spPr/>
        <p:txBody>
          <a:bodyPr/>
          <a:lstStyle/>
          <a:p>
            <a:fld id="{66759AE9-7E1A-4FBD-B410-4D483223BEAF}" type="datetimeFigureOut">
              <a:rPr lang="zh-TW" altLang="en-US" smtClean="0"/>
              <a:t>2023/1/1</a:t>
            </a:fld>
            <a:endParaRPr lang="zh-TW" altLang="en-US"/>
          </a:p>
        </p:txBody>
      </p:sp>
      <p:sp>
        <p:nvSpPr>
          <p:cNvPr id="6" name="頁尾版面配置區 5">
            <a:extLst>
              <a:ext uri="{FF2B5EF4-FFF2-40B4-BE49-F238E27FC236}">
                <a16:creationId xmlns:a16="http://schemas.microsoft.com/office/drawing/2014/main" id="{D6134CD4-4A74-ED8A-C7FA-2A12F832824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412E211-1830-0A13-A4C8-9C752874539E}"/>
              </a:ext>
            </a:extLst>
          </p:cNvPr>
          <p:cNvSpPr>
            <a:spLocks noGrp="1"/>
          </p:cNvSpPr>
          <p:nvPr>
            <p:ph type="sldNum" sz="quarter" idx="12"/>
          </p:nvPr>
        </p:nvSpPr>
        <p:spPr/>
        <p:txBody>
          <a:bodyPr/>
          <a:lstStyle/>
          <a:p>
            <a:fld id="{9FCC9C2C-8570-4ED7-8462-00B65D28E74A}" type="slidenum">
              <a:rPr lang="zh-TW" altLang="en-US" smtClean="0"/>
              <a:t>‹#›</a:t>
            </a:fld>
            <a:endParaRPr lang="zh-TW" altLang="en-US"/>
          </a:p>
        </p:txBody>
      </p:sp>
    </p:spTree>
    <p:extLst>
      <p:ext uri="{BB962C8B-B14F-4D97-AF65-F5344CB8AC3E}">
        <p14:creationId xmlns:p14="http://schemas.microsoft.com/office/powerpoint/2010/main" val="85388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0503A6-9F5C-0254-942D-307EAB9BE76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58AB338-2252-1664-69AE-9CCB5F106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D0AABDA-FDF0-9C21-FE10-E05178754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B7CAF3D-62A2-297F-E579-00694F8EB8B8}"/>
              </a:ext>
            </a:extLst>
          </p:cNvPr>
          <p:cNvSpPr>
            <a:spLocks noGrp="1"/>
          </p:cNvSpPr>
          <p:nvPr>
            <p:ph type="dt" sz="half" idx="10"/>
          </p:nvPr>
        </p:nvSpPr>
        <p:spPr/>
        <p:txBody>
          <a:bodyPr/>
          <a:lstStyle/>
          <a:p>
            <a:fld id="{66759AE9-7E1A-4FBD-B410-4D483223BEAF}" type="datetimeFigureOut">
              <a:rPr lang="zh-TW" altLang="en-US" smtClean="0"/>
              <a:t>2023/1/1</a:t>
            </a:fld>
            <a:endParaRPr lang="zh-TW" altLang="en-US"/>
          </a:p>
        </p:txBody>
      </p:sp>
      <p:sp>
        <p:nvSpPr>
          <p:cNvPr id="6" name="頁尾版面配置區 5">
            <a:extLst>
              <a:ext uri="{FF2B5EF4-FFF2-40B4-BE49-F238E27FC236}">
                <a16:creationId xmlns:a16="http://schemas.microsoft.com/office/drawing/2014/main" id="{3F755566-FBA4-A13D-D43B-927C92CCFA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A64454B-7865-25AD-93E6-559FEA5E3987}"/>
              </a:ext>
            </a:extLst>
          </p:cNvPr>
          <p:cNvSpPr>
            <a:spLocks noGrp="1"/>
          </p:cNvSpPr>
          <p:nvPr>
            <p:ph type="sldNum" sz="quarter" idx="12"/>
          </p:nvPr>
        </p:nvSpPr>
        <p:spPr/>
        <p:txBody>
          <a:bodyPr/>
          <a:lstStyle/>
          <a:p>
            <a:fld id="{9FCC9C2C-8570-4ED7-8462-00B65D28E74A}" type="slidenum">
              <a:rPr lang="zh-TW" altLang="en-US" smtClean="0"/>
              <a:t>‹#›</a:t>
            </a:fld>
            <a:endParaRPr lang="zh-TW" altLang="en-US"/>
          </a:p>
        </p:txBody>
      </p:sp>
    </p:spTree>
    <p:extLst>
      <p:ext uri="{BB962C8B-B14F-4D97-AF65-F5344CB8AC3E}">
        <p14:creationId xmlns:p14="http://schemas.microsoft.com/office/powerpoint/2010/main" val="410985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996AD"/>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93AB079-EF61-0AC9-AE44-02708B27B0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75A22CC3-EE26-6BA9-4F3B-629F74F08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77FCFA-2DB6-1C3F-A4AF-A92C71DE3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accent1">
                    <a:lumMod val="20000"/>
                    <a:lumOff val="80000"/>
                  </a:schemeClr>
                </a:solidFill>
                <a:latin typeface="Taipei Sans TC Beta" pitchFamily="2" charset="-120"/>
                <a:ea typeface="Taipei Sans TC Beta" pitchFamily="2" charset="-120"/>
              </a:defRPr>
            </a:lvl1pPr>
          </a:lstStyle>
          <a:p>
            <a:fld id="{66759AE9-7E1A-4FBD-B410-4D483223BEAF}" type="datetimeFigureOut">
              <a:rPr lang="zh-TW" altLang="en-US" smtClean="0"/>
              <a:pPr/>
              <a:t>2023/1/1</a:t>
            </a:fld>
            <a:endParaRPr lang="zh-TW" altLang="en-US"/>
          </a:p>
        </p:txBody>
      </p:sp>
      <p:sp>
        <p:nvSpPr>
          <p:cNvPr id="5" name="頁尾版面配置區 4">
            <a:extLst>
              <a:ext uri="{FF2B5EF4-FFF2-40B4-BE49-F238E27FC236}">
                <a16:creationId xmlns:a16="http://schemas.microsoft.com/office/drawing/2014/main" id="{604E7D8D-8D76-D5AD-EBD1-DD68A8AE6F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accent1">
                    <a:lumMod val="20000"/>
                    <a:lumOff val="80000"/>
                  </a:schemeClr>
                </a:solidFill>
                <a:latin typeface="Taipei Sans TC Beta" pitchFamily="2" charset="-120"/>
                <a:ea typeface="Taipei Sans TC Beta" pitchFamily="2" charset="-120"/>
              </a:defRPr>
            </a:lvl1pPr>
          </a:lstStyle>
          <a:p>
            <a:endParaRPr lang="zh-TW" altLang="en-US"/>
          </a:p>
        </p:txBody>
      </p:sp>
      <p:sp>
        <p:nvSpPr>
          <p:cNvPr id="6" name="投影片編號版面配置區 5">
            <a:extLst>
              <a:ext uri="{FF2B5EF4-FFF2-40B4-BE49-F238E27FC236}">
                <a16:creationId xmlns:a16="http://schemas.microsoft.com/office/drawing/2014/main" id="{A20E1471-B811-2D88-5D98-067BEBF1A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accent1">
                    <a:lumMod val="20000"/>
                    <a:lumOff val="80000"/>
                  </a:schemeClr>
                </a:solidFill>
                <a:latin typeface="Taipei Sans TC Beta" pitchFamily="2" charset="-120"/>
                <a:ea typeface="Taipei Sans TC Beta" pitchFamily="2" charset="-120"/>
              </a:defRPr>
            </a:lvl1pPr>
          </a:lstStyle>
          <a:p>
            <a:fld id="{9FCC9C2C-8570-4ED7-8462-00B65D28E74A}" type="slidenum">
              <a:rPr lang="zh-TW" altLang="en-US" smtClean="0"/>
              <a:pPr/>
              <a:t>‹#›</a:t>
            </a:fld>
            <a:endParaRPr lang="zh-TW" altLang="en-US"/>
          </a:p>
        </p:txBody>
      </p:sp>
    </p:spTree>
    <p:extLst>
      <p:ext uri="{BB962C8B-B14F-4D97-AF65-F5344CB8AC3E}">
        <p14:creationId xmlns:p14="http://schemas.microsoft.com/office/powerpoint/2010/main" val="925461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i="0" kern="1200">
          <a:solidFill>
            <a:schemeClr val="accent1">
              <a:lumMod val="20000"/>
              <a:lumOff val="80000"/>
            </a:schemeClr>
          </a:solidFill>
          <a:latin typeface="Taipei Sans TC Beta" pitchFamily="2" charset="-120"/>
          <a:ea typeface="Taipei Sans TC Beta" pitchFamily="2"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accent1">
              <a:lumMod val="20000"/>
              <a:lumOff val="80000"/>
            </a:schemeClr>
          </a:solidFill>
          <a:latin typeface="Taipei Sans TC Beta" pitchFamily="2" charset="-120"/>
          <a:ea typeface="Taipei Sans TC Beta" pitchFamily="2"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accent1">
              <a:lumMod val="20000"/>
              <a:lumOff val="80000"/>
            </a:schemeClr>
          </a:solidFill>
          <a:latin typeface="Taipei Sans TC Beta" pitchFamily="2" charset="-120"/>
          <a:ea typeface="Taipei Sans TC Beta" pitchFamily="2"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accent1">
              <a:lumMod val="20000"/>
              <a:lumOff val="80000"/>
            </a:schemeClr>
          </a:solidFill>
          <a:latin typeface="Taipei Sans TC Beta" pitchFamily="2" charset="-120"/>
          <a:ea typeface="Taipei Sans TC Beta" pitchFamily="2"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1">
              <a:lumMod val="20000"/>
              <a:lumOff val="80000"/>
            </a:schemeClr>
          </a:solidFill>
          <a:latin typeface="Taipei Sans TC Beta" pitchFamily="2" charset="-120"/>
          <a:ea typeface="Taipei Sans TC Beta" pitchFamily="2"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1">
              <a:lumMod val="20000"/>
              <a:lumOff val="80000"/>
            </a:schemeClr>
          </a:solidFill>
          <a:latin typeface="Taipei Sans TC Beta" pitchFamily="2" charset="-120"/>
          <a:ea typeface="Taipei Sans TC Beta" pitchFamily="2"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asttext.cc/docs/en/crawl-vector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1ABA1D-F215-0DC3-D3B7-41EB99ADED5E}"/>
              </a:ext>
            </a:extLst>
          </p:cNvPr>
          <p:cNvSpPr>
            <a:spLocks noGrp="1"/>
          </p:cNvSpPr>
          <p:nvPr>
            <p:ph type="ctrTitle"/>
          </p:nvPr>
        </p:nvSpPr>
        <p:spPr/>
        <p:txBody>
          <a:bodyPr/>
          <a:lstStyle/>
          <a:p>
            <a:r>
              <a:rPr lang="en-US" altLang="zh-TW" dirty="0">
                <a:solidFill>
                  <a:schemeClr val="accent1">
                    <a:lumMod val="50000"/>
                  </a:schemeClr>
                </a:solidFill>
              </a:rPr>
              <a:t>AIMS</a:t>
            </a:r>
            <a:r>
              <a:rPr lang="zh-TW" altLang="en-US" dirty="0">
                <a:solidFill>
                  <a:schemeClr val="accent1">
                    <a:lumMod val="50000"/>
                  </a:schemeClr>
                </a:solidFill>
              </a:rPr>
              <a:t> </a:t>
            </a:r>
            <a:r>
              <a:rPr lang="en-US" altLang="zh-TW" dirty="0" err="1">
                <a:solidFill>
                  <a:schemeClr val="accent1">
                    <a:lumMod val="50000"/>
                  </a:schemeClr>
                </a:solidFill>
              </a:rPr>
              <a:t>HW3</a:t>
            </a:r>
            <a:endParaRPr lang="zh-TW" altLang="en-US" dirty="0">
              <a:solidFill>
                <a:schemeClr val="accent1">
                  <a:lumMod val="50000"/>
                </a:schemeClr>
              </a:solidFill>
            </a:endParaRPr>
          </a:p>
        </p:txBody>
      </p:sp>
      <p:sp>
        <p:nvSpPr>
          <p:cNvPr id="3" name="副標題 2">
            <a:extLst>
              <a:ext uri="{FF2B5EF4-FFF2-40B4-BE49-F238E27FC236}">
                <a16:creationId xmlns:a16="http://schemas.microsoft.com/office/drawing/2014/main" id="{D4033EEE-3CAC-1BE9-86B2-9A629686D4E1}"/>
              </a:ext>
            </a:extLst>
          </p:cNvPr>
          <p:cNvSpPr>
            <a:spLocks noGrp="1"/>
          </p:cNvSpPr>
          <p:nvPr>
            <p:ph type="subTitle" idx="1"/>
          </p:nvPr>
        </p:nvSpPr>
        <p:spPr>
          <a:xfrm>
            <a:off x="1524000" y="4079875"/>
            <a:ext cx="9144000" cy="1655762"/>
          </a:xfrm>
        </p:spPr>
        <p:txBody>
          <a:bodyPr>
            <a:normAutofit/>
          </a:bodyPr>
          <a:lstStyle/>
          <a:p>
            <a:r>
              <a:rPr lang="en-US" altLang="zh-TW" sz="2800" b="1" dirty="0" err="1">
                <a:solidFill>
                  <a:schemeClr val="accent1">
                    <a:lumMod val="20000"/>
                    <a:lumOff val="80000"/>
                  </a:schemeClr>
                </a:solidFill>
              </a:rPr>
              <a:t>F74084046</a:t>
            </a:r>
            <a:endParaRPr lang="en-US" altLang="zh-TW" sz="2800" b="1" dirty="0">
              <a:solidFill>
                <a:schemeClr val="accent1">
                  <a:lumMod val="20000"/>
                  <a:lumOff val="80000"/>
                </a:schemeClr>
              </a:solidFill>
            </a:endParaRPr>
          </a:p>
          <a:p>
            <a:r>
              <a:rPr lang="zh-TW" altLang="en-US" sz="2800" b="1" dirty="0">
                <a:solidFill>
                  <a:schemeClr val="accent1">
                    <a:lumMod val="20000"/>
                    <a:lumOff val="80000"/>
                  </a:schemeClr>
                </a:solidFill>
              </a:rPr>
              <a:t>江冠德</a:t>
            </a:r>
          </a:p>
        </p:txBody>
      </p:sp>
    </p:spTree>
    <p:extLst>
      <p:ext uri="{BB962C8B-B14F-4D97-AF65-F5344CB8AC3E}">
        <p14:creationId xmlns:p14="http://schemas.microsoft.com/office/powerpoint/2010/main" val="3396429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E46882-111C-3A5C-6B9E-88819B0AD27A}"/>
              </a:ext>
            </a:extLst>
          </p:cNvPr>
          <p:cNvSpPr>
            <a:spLocks noGrp="1"/>
          </p:cNvSpPr>
          <p:nvPr>
            <p:ph type="title"/>
          </p:nvPr>
        </p:nvSpPr>
        <p:spPr/>
        <p:txBody>
          <a:bodyPr/>
          <a:lstStyle/>
          <a:p>
            <a:r>
              <a:rPr lang="zh-TW" altLang="en-US" dirty="0">
                <a:solidFill>
                  <a:schemeClr val="accent5">
                    <a:lumMod val="50000"/>
                  </a:schemeClr>
                </a:solidFill>
                <a:effectLst/>
              </a:rPr>
              <a:t>心得</a:t>
            </a:r>
            <a:endParaRPr lang="zh-TW" altLang="en-US" dirty="0">
              <a:solidFill>
                <a:schemeClr val="accent5">
                  <a:lumMod val="50000"/>
                </a:schemeClr>
              </a:solidFill>
            </a:endParaRPr>
          </a:p>
        </p:txBody>
      </p:sp>
      <p:sp>
        <p:nvSpPr>
          <p:cNvPr id="3" name="內容版面配置區 2">
            <a:extLst>
              <a:ext uri="{FF2B5EF4-FFF2-40B4-BE49-F238E27FC236}">
                <a16:creationId xmlns:a16="http://schemas.microsoft.com/office/drawing/2014/main" id="{E04A64E2-54A6-16F9-08DF-2F7096E377F3}"/>
              </a:ext>
            </a:extLst>
          </p:cNvPr>
          <p:cNvSpPr>
            <a:spLocks noGrp="1"/>
          </p:cNvSpPr>
          <p:nvPr>
            <p:ph idx="1"/>
          </p:nvPr>
        </p:nvSpPr>
        <p:spPr>
          <a:xfrm>
            <a:off x="838199" y="1825625"/>
            <a:ext cx="10954871" cy="4351338"/>
          </a:xfrm>
        </p:spPr>
        <p:txBody>
          <a:bodyPr>
            <a:noAutofit/>
          </a:bodyPr>
          <a:lstStyle/>
          <a:p>
            <a:pPr marL="0" indent="0">
              <a:lnSpc>
                <a:spcPct val="150000"/>
              </a:lnSpc>
              <a:buNone/>
            </a:pPr>
            <a:r>
              <a:rPr lang="zh-TW" altLang="en-US" sz="2800" dirty="0"/>
              <a:t>這次作業是我第一次接觸到</a:t>
            </a:r>
            <a:r>
              <a:rPr lang="en-US" altLang="zh-TW" sz="2800" dirty="0"/>
              <a:t>NLP</a:t>
            </a:r>
            <a:r>
              <a:rPr lang="zh-TW" altLang="en-US" sz="2800" dirty="0"/>
              <a:t>相關的領域，因為前兩次作業是大三就接觸過的影像辨識相關的東西所以寫起來會比較輕鬆。而這次因為有很多地方不懂所以查了很多的資料才稍有進展，但也讓我對</a:t>
            </a:r>
            <a:r>
              <a:rPr lang="en-US" altLang="zh-TW" sz="2800" dirty="0"/>
              <a:t>NLP</a:t>
            </a:r>
            <a:r>
              <a:rPr lang="zh-TW" altLang="en-US" sz="2800" dirty="0"/>
              <a:t>有了初步的認識，像是</a:t>
            </a:r>
            <a:r>
              <a:rPr lang="en-US" altLang="zh-TW" sz="2800" dirty="0"/>
              <a:t>word vector</a:t>
            </a:r>
            <a:r>
              <a:rPr lang="zh-TW" altLang="en-US" sz="2800" dirty="0"/>
              <a:t>、</a:t>
            </a:r>
            <a:r>
              <a:rPr lang="en-US" altLang="zh-TW" sz="2800" dirty="0"/>
              <a:t>feature</a:t>
            </a:r>
            <a:r>
              <a:rPr lang="zh-TW" altLang="en-US" sz="2800" dirty="0"/>
              <a:t>的選擇等等</a:t>
            </a:r>
            <a:r>
              <a:rPr lang="en-US" altLang="zh-TW" sz="2800" dirty="0"/>
              <a:t>……</a:t>
            </a:r>
            <a:endParaRPr lang="en-US" altLang="zh-TW" dirty="0">
              <a:latin typeface="Calibri (本文)"/>
            </a:endParaRPr>
          </a:p>
        </p:txBody>
      </p:sp>
    </p:spTree>
    <p:extLst>
      <p:ext uri="{BB962C8B-B14F-4D97-AF65-F5344CB8AC3E}">
        <p14:creationId xmlns:p14="http://schemas.microsoft.com/office/powerpoint/2010/main" val="27624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229900-6BF1-1EE3-08B4-E48ED5628347}"/>
              </a:ext>
            </a:extLst>
          </p:cNvPr>
          <p:cNvSpPr>
            <a:spLocks noGrp="1"/>
          </p:cNvSpPr>
          <p:nvPr>
            <p:ph type="title"/>
          </p:nvPr>
        </p:nvSpPr>
        <p:spPr/>
        <p:txBody>
          <a:bodyPr/>
          <a:lstStyle/>
          <a:p>
            <a:r>
              <a:rPr lang="en-US" altLang="zh-TW" dirty="0">
                <a:solidFill>
                  <a:schemeClr val="accent5">
                    <a:lumMod val="50000"/>
                  </a:schemeClr>
                </a:solidFill>
              </a:rPr>
              <a:t>OUTLINE</a:t>
            </a:r>
            <a:endParaRPr lang="zh-TW" altLang="en-US" dirty="0">
              <a:solidFill>
                <a:schemeClr val="accent5">
                  <a:lumMod val="50000"/>
                </a:schemeClr>
              </a:solidFill>
            </a:endParaRPr>
          </a:p>
        </p:txBody>
      </p:sp>
      <p:sp>
        <p:nvSpPr>
          <p:cNvPr id="3" name="內容版面配置區 2">
            <a:extLst>
              <a:ext uri="{FF2B5EF4-FFF2-40B4-BE49-F238E27FC236}">
                <a16:creationId xmlns:a16="http://schemas.microsoft.com/office/drawing/2014/main" id="{952D81A5-047B-4F54-28E1-8C92764801E5}"/>
              </a:ext>
            </a:extLst>
          </p:cNvPr>
          <p:cNvSpPr>
            <a:spLocks noGrp="1"/>
          </p:cNvSpPr>
          <p:nvPr>
            <p:ph idx="1"/>
          </p:nvPr>
        </p:nvSpPr>
        <p:spPr/>
        <p:txBody>
          <a:bodyPr>
            <a:normAutofit lnSpcReduction="10000"/>
          </a:bodyPr>
          <a:lstStyle/>
          <a:p>
            <a:pPr algn="l">
              <a:lnSpc>
                <a:spcPct val="150000"/>
              </a:lnSpc>
              <a:buFont typeface="Wingdings" pitchFamily="2" charset="2"/>
              <a:buChar char="Ø"/>
            </a:pPr>
            <a:r>
              <a:rPr lang="zh-TW" altLang="en-US" b="1" i="0" dirty="0">
                <a:solidFill>
                  <a:srgbClr val="DEEBF7"/>
                </a:solidFill>
                <a:effectLst/>
                <a:latin typeface="-apple-system"/>
              </a:rPr>
              <a:t>運行環境</a:t>
            </a:r>
            <a:endParaRPr lang="en-US" altLang="zh-TW" b="1" i="0" dirty="0">
              <a:solidFill>
                <a:srgbClr val="DEEBF7"/>
              </a:solidFill>
              <a:effectLst/>
              <a:latin typeface="-apple-system"/>
            </a:endParaRPr>
          </a:p>
          <a:p>
            <a:pPr>
              <a:lnSpc>
                <a:spcPct val="150000"/>
              </a:lnSpc>
              <a:buFont typeface="Wingdings" pitchFamily="2" charset="2"/>
              <a:buChar char="Ø"/>
            </a:pPr>
            <a:r>
              <a:rPr lang="zh-TW" altLang="en-US" b="1" i="0" dirty="0">
                <a:solidFill>
                  <a:srgbClr val="DEEBF7"/>
                </a:solidFill>
                <a:effectLst/>
                <a:latin typeface="-apple-system"/>
              </a:rPr>
              <a:t>程式過程</a:t>
            </a:r>
            <a:endParaRPr lang="en-US" altLang="zh-TW" dirty="0">
              <a:solidFill>
                <a:srgbClr val="DEEBF7"/>
              </a:solidFill>
              <a:effectLst/>
            </a:endParaRPr>
          </a:p>
          <a:p>
            <a:pPr algn="l">
              <a:lnSpc>
                <a:spcPct val="150000"/>
              </a:lnSpc>
              <a:buFont typeface="Wingdings" pitchFamily="2" charset="2"/>
              <a:buChar char="Ø"/>
            </a:pPr>
            <a:r>
              <a:rPr lang="zh-TW" altLang="en-US" b="1" i="0" dirty="0">
                <a:solidFill>
                  <a:srgbClr val="DEEBF7"/>
                </a:solidFill>
                <a:effectLst/>
                <a:latin typeface="-apple-system"/>
              </a:rPr>
              <a:t>採用特徵</a:t>
            </a:r>
            <a:endParaRPr lang="en-US" altLang="zh-TW" dirty="0">
              <a:solidFill>
                <a:srgbClr val="DEEBF7"/>
              </a:solidFill>
              <a:effectLst/>
            </a:endParaRPr>
          </a:p>
          <a:p>
            <a:pPr algn="l">
              <a:lnSpc>
                <a:spcPct val="150000"/>
              </a:lnSpc>
              <a:buFont typeface="Wingdings" pitchFamily="2" charset="2"/>
              <a:buChar char="Ø"/>
            </a:pPr>
            <a:r>
              <a:rPr lang="zh-TW" altLang="en-US" b="1" i="0" dirty="0">
                <a:solidFill>
                  <a:srgbClr val="DEEBF7"/>
                </a:solidFill>
                <a:effectLst/>
                <a:latin typeface="-apple-system"/>
              </a:rPr>
              <a:t>自行修改</a:t>
            </a:r>
            <a:endParaRPr lang="en-US" altLang="zh-TW" dirty="0">
              <a:solidFill>
                <a:srgbClr val="DEEBF7"/>
              </a:solidFill>
              <a:effectLst/>
            </a:endParaRPr>
          </a:p>
          <a:p>
            <a:pPr algn="l">
              <a:lnSpc>
                <a:spcPct val="150000"/>
              </a:lnSpc>
              <a:buFont typeface="Wingdings" pitchFamily="2" charset="2"/>
              <a:buChar char="Ø"/>
            </a:pPr>
            <a:r>
              <a:rPr lang="zh-TW" altLang="en-US" b="1" i="0" dirty="0">
                <a:solidFill>
                  <a:srgbClr val="DEEBF7"/>
                </a:solidFill>
                <a:effectLst/>
                <a:latin typeface="-apple-system"/>
              </a:rPr>
              <a:t>實驗</a:t>
            </a:r>
            <a:endParaRPr lang="en-US" altLang="zh-TW" b="1" i="0" dirty="0">
              <a:solidFill>
                <a:srgbClr val="DEEBF7"/>
              </a:solidFill>
              <a:effectLst/>
              <a:latin typeface="-apple-system"/>
            </a:endParaRPr>
          </a:p>
          <a:p>
            <a:pPr algn="l">
              <a:lnSpc>
                <a:spcPct val="150000"/>
              </a:lnSpc>
              <a:buFont typeface="Wingdings" pitchFamily="2" charset="2"/>
              <a:buChar char="Ø"/>
            </a:pPr>
            <a:r>
              <a:rPr lang="zh-TW" altLang="en-US" b="1" i="0" dirty="0">
                <a:solidFill>
                  <a:srgbClr val="DEEBF7"/>
                </a:solidFill>
                <a:effectLst/>
                <a:latin typeface="-apple-system"/>
              </a:rPr>
              <a:t>心得</a:t>
            </a:r>
            <a:endParaRPr lang="en-US" altLang="zh-TW" dirty="0">
              <a:solidFill>
                <a:srgbClr val="DEEBF7"/>
              </a:solidFill>
              <a:effectLst/>
            </a:endParaRPr>
          </a:p>
          <a:p>
            <a:pPr marL="0" indent="0">
              <a:buNone/>
            </a:pPr>
            <a:endParaRPr lang="zh-TW" altLang="en-US" dirty="0">
              <a:solidFill>
                <a:srgbClr val="DEEBF7"/>
              </a:solidFill>
            </a:endParaRPr>
          </a:p>
        </p:txBody>
      </p:sp>
    </p:spTree>
    <p:extLst>
      <p:ext uri="{BB962C8B-B14F-4D97-AF65-F5344CB8AC3E}">
        <p14:creationId xmlns:p14="http://schemas.microsoft.com/office/powerpoint/2010/main" val="72625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182A89-C9E3-B365-FD97-311FAB0D5B13}"/>
              </a:ext>
            </a:extLst>
          </p:cNvPr>
          <p:cNvSpPr>
            <a:spLocks noGrp="1"/>
          </p:cNvSpPr>
          <p:nvPr>
            <p:ph type="title"/>
          </p:nvPr>
        </p:nvSpPr>
        <p:spPr/>
        <p:txBody>
          <a:bodyPr/>
          <a:lstStyle/>
          <a:p>
            <a:r>
              <a:rPr lang="zh-TW" altLang="en-US" dirty="0">
                <a:solidFill>
                  <a:schemeClr val="accent5">
                    <a:lumMod val="50000"/>
                  </a:schemeClr>
                </a:solidFill>
                <a:effectLst/>
              </a:rPr>
              <a:t>運行環境</a:t>
            </a:r>
            <a:endParaRPr lang="zh-TW" altLang="en-US" dirty="0">
              <a:solidFill>
                <a:schemeClr val="accent5">
                  <a:lumMod val="50000"/>
                </a:schemeClr>
              </a:solidFill>
            </a:endParaRPr>
          </a:p>
        </p:txBody>
      </p:sp>
      <p:sp>
        <p:nvSpPr>
          <p:cNvPr id="6" name="內容版面配置區 5">
            <a:extLst>
              <a:ext uri="{FF2B5EF4-FFF2-40B4-BE49-F238E27FC236}">
                <a16:creationId xmlns:a16="http://schemas.microsoft.com/office/drawing/2014/main" id="{E9C41EA6-A5E7-B95B-9A54-D184DACD24D6}"/>
              </a:ext>
            </a:extLst>
          </p:cNvPr>
          <p:cNvSpPr>
            <a:spLocks noGrp="1"/>
          </p:cNvSpPr>
          <p:nvPr>
            <p:ph idx="1"/>
          </p:nvPr>
        </p:nvSpPr>
        <p:spPr/>
        <p:txBody>
          <a:bodyPr/>
          <a:lstStyle/>
          <a:p>
            <a:r>
              <a:rPr lang="en-US" altLang="zh-TW" dirty="0"/>
              <a:t>Python 3.8.16</a:t>
            </a:r>
          </a:p>
          <a:p>
            <a:r>
              <a:rPr lang="en-US" altLang="zh-TW" dirty="0"/>
              <a:t>Install packages :</a:t>
            </a:r>
            <a:r>
              <a:rPr lang="zh-TW" altLang="en-US" dirty="0"/>
              <a:t> </a:t>
            </a:r>
            <a:r>
              <a:rPr lang="en-US" altLang="zh-TW" dirty="0"/>
              <a:t>pip</a:t>
            </a:r>
            <a:r>
              <a:rPr lang="zh-TW" altLang="en-US" dirty="0"/>
              <a:t> </a:t>
            </a:r>
            <a:r>
              <a:rPr lang="en-US" altLang="zh-TW" dirty="0"/>
              <a:t>install</a:t>
            </a:r>
            <a:r>
              <a:rPr lang="zh-TW" altLang="en-US" dirty="0"/>
              <a:t> </a:t>
            </a:r>
            <a:r>
              <a:rPr lang="en-US" altLang="zh-TW" dirty="0"/>
              <a:t>–r</a:t>
            </a:r>
            <a:r>
              <a:rPr lang="zh-TW" altLang="en-US" dirty="0"/>
              <a:t> </a:t>
            </a:r>
            <a:r>
              <a:rPr lang="en-US" altLang="zh-TW" dirty="0" err="1"/>
              <a:t>requirements.txt</a:t>
            </a:r>
            <a:endParaRPr lang="en-US" altLang="zh-TW" dirty="0"/>
          </a:p>
        </p:txBody>
      </p:sp>
    </p:spTree>
    <p:extLst>
      <p:ext uri="{BB962C8B-B14F-4D97-AF65-F5344CB8AC3E}">
        <p14:creationId xmlns:p14="http://schemas.microsoft.com/office/powerpoint/2010/main" val="197259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182A89-C9E3-B365-FD97-311FAB0D5B13}"/>
              </a:ext>
            </a:extLst>
          </p:cNvPr>
          <p:cNvSpPr>
            <a:spLocks noGrp="1"/>
          </p:cNvSpPr>
          <p:nvPr>
            <p:ph type="title"/>
          </p:nvPr>
        </p:nvSpPr>
        <p:spPr/>
        <p:txBody>
          <a:bodyPr/>
          <a:lstStyle/>
          <a:p>
            <a:r>
              <a:rPr lang="zh-TW" altLang="en-US" dirty="0">
                <a:solidFill>
                  <a:schemeClr val="accent5">
                    <a:lumMod val="50000"/>
                  </a:schemeClr>
                </a:solidFill>
                <a:effectLst/>
              </a:rPr>
              <a:t>程式過程</a:t>
            </a:r>
            <a:endParaRPr lang="zh-TW" altLang="en-US" dirty="0">
              <a:solidFill>
                <a:schemeClr val="accent5">
                  <a:lumMod val="50000"/>
                </a:schemeClr>
              </a:solidFill>
            </a:endParaRPr>
          </a:p>
        </p:txBody>
      </p:sp>
      <p:sp>
        <p:nvSpPr>
          <p:cNvPr id="3" name="內容版面配置區 2">
            <a:extLst>
              <a:ext uri="{FF2B5EF4-FFF2-40B4-BE49-F238E27FC236}">
                <a16:creationId xmlns:a16="http://schemas.microsoft.com/office/drawing/2014/main" id="{5E3EB548-C6A8-4062-2380-D19176444230}"/>
              </a:ext>
            </a:extLst>
          </p:cNvPr>
          <p:cNvSpPr>
            <a:spLocks noGrp="1"/>
          </p:cNvSpPr>
          <p:nvPr>
            <p:ph idx="1"/>
          </p:nvPr>
        </p:nvSpPr>
        <p:spPr>
          <a:xfrm>
            <a:off x="838200" y="2159488"/>
            <a:ext cx="11109036" cy="481785"/>
          </a:xfrm>
        </p:spPr>
        <p:txBody>
          <a:bodyPr>
            <a:normAutofit/>
          </a:bodyPr>
          <a:lstStyle/>
          <a:p>
            <a:pPr marL="0" indent="0" algn="ctr">
              <a:buNone/>
            </a:pPr>
            <a:r>
              <a:rPr lang="zh-TW" altLang="en-US" sz="1800" dirty="0">
                <a:solidFill>
                  <a:schemeClr val="accent5">
                    <a:lumMod val="20000"/>
                    <a:lumOff val="80000"/>
                  </a:schemeClr>
                </a:solidFill>
              </a:rPr>
              <a:t>將</a:t>
            </a:r>
            <a:r>
              <a:rPr lang="en-US" altLang="zh-TW" sz="1800" dirty="0" err="1">
                <a:solidFill>
                  <a:schemeClr val="accent5">
                    <a:lumMod val="20000"/>
                    <a:lumOff val="80000"/>
                  </a:schemeClr>
                </a:solidFill>
              </a:rPr>
              <a:t>sample_data.txt</a:t>
            </a:r>
            <a:r>
              <a:rPr lang="zh-TW" altLang="en-US" sz="1800" dirty="0">
                <a:solidFill>
                  <a:schemeClr val="accent5">
                    <a:lumMod val="20000"/>
                    <a:lumOff val="80000"/>
                  </a:schemeClr>
                </a:solidFill>
              </a:rPr>
              <a:t> </a:t>
            </a:r>
            <a:r>
              <a:rPr lang="en-US" altLang="zh-TW" sz="1800" dirty="0">
                <a:solidFill>
                  <a:schemeClr val="accent5">
                    <a:lumMod val="20000"/>
                    <a:lumOff val="80000"/>
                  </a:schemeClr>
                </a:solidFill>
              </a:rPr>
              <a:t>parse</a:t>
            </a:r>
            <a:r>
              <a:rPr lang="zh-TW" altLang="en-US" sz="1800" dirty="0">
                <a:solidFill>
                  <a:schemeClr val="accent5">
                    <a:lumMod val="20000"/>
                    <a:lumOff val="80000"/>
                  </a:schemeClr>
                </a:solidFill>
              </a:rPr>
              <a:t>成</a:t>
            </a:r>
            <a:r>
              <a:rPr lang="en-US" altLang="zh-TW" sz="1800" dirty="0">
                <a:solidFill>
                  <a:schemeClr val="accent5">
                    <a:lumMod val="20000"/>
                    <a:lumOff val="80000"/>
                  </a:schemeClr>
                </a:solidFill>
              </a:rPr>
              <a:t>csv</a:t>
            </a:r>
            <a:r>
              <a:rPr lang="zh-TW" altLang="en-US" sz="1800" dirty="0">
                <a:solidFill>
                  <a:schemeClr val="accent5">
                    <a:lumMod val="20000"/>
                    <a:lumOff val="80000"/>
                  </a:schemeClr>
                </a:solidFill>
              </a:rPr>
              <a:t>檔</a:t>
            </a:r>
            <a:endParaRPr lang="en-US" altLang="zh-TW" sz="1800" dirty="0">
              <a:solidFill>
                <a:schemeClr val="accent5">
                  <a:lumMod val="20000"/>
                  <a:lumOff val="80000"/>
                </a:schemeClr>
              </a:solidFill>
            </a:endParaRPr>
          </a:p>
        </p:txBody>
      </p:sp>
      <p:sp>
        <p:nvSpPr>
          <p:cNvPr id="4" name="矩形 3">
            <a:extLst>
              <a:ext uri="{FF2B5EF4-FFF2-40B4-BE49-F238E27FC236}">
                <a16:creationId xmlns:a16="http://schemas.microsoft.com/office/drawing/2014/main" id="{CB6045EE-14B7-251F-82EE-AB2306027836}"/>
              </a:ext>
            </a:extLst>
          </p:cNvPr>
          <p:cNvSpPr/>
          <p:nvPr/>
        </p:nvSpPr>
        <p:spPr>
          <a:xfrm>
            <a:off x="838200" y="2159488"/>
            <a:ext cx="1192306" cy="481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dirty="0">
                <a:latin typeface="Taipei Sans TC Beta" pitchFamily="2" charset="-120"/>
                <a:ea typeface="Taipei Sans TC Beta" pitchFamily="2" charset="-120"/>
              </a:rPr>
              <a:t>讀檔</a:t>
            </a:r>
          </a:p>
        </p:txBody>
      </p:sp>
      <p:sp>
        <p:nvSpPr>
          <p:cNvPr id="11" name="內容版面配置區 2">
            <a:extLst>
              <a:ext uri="{FF2B5EF4-FFF2-40B4-BE49-F238E27FC236}">
                <a16:creationId xmlns:a16="http://schemas.microsoft.com/office/drawing/2014/main" id="{EA11CBBA-C51B-9E52-5594-D6B55C9EE5A7}"/>
              </a:ext>
            </a:extLst>
          </p:cNvPr>
          <p:cNvSpPr txBox="1">
            <a:spLocks/>
          </p:cNvSpPr>
          <p:nvPr/>
        </p:nvSpPr>
        <p:spPr>
          <a:xfrm>
            <a:off x="838200" y="3003266"/>
            <a:ext cx="11109036" cy="481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accent1">
                    <a:lumMod val="20000"/>
                    <a:lumOff val="80000"/>
                  </a:schemeClr>
                </a:solidFill>
                <a:latin typeface="Taipei Sans TC Beta" pitchFamily="2" charset="-120"/>
                <a:ea typeface="Taipei Sans TC Beta" pitchFamily="2"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accent1">
                    <a:lumMod val="20000"/>
                    <a:lumOff val="80000"/>
                  </a:schemeClr>
                </a:solidFill>
                <a:latin typeface="Taipei Sans TC Beta" pitchFamily="2" charset="-120"/>
                <a:ea typeface="Taipei Sans TC Beta" pitchFamily="2"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accent1">
                    <a:lumMod val="20000"/>
                    <a:lumOff val="80000"/>
                  </a:schemeClr>
                </a:solidFill>
                <a:latin typeface="Taipei Sans TC Beta" pitchFamily="2" charset="-120"/>
                <a:ea typeface="Taipei Sans TC Beta" pitchFamily="2"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1">
                    <a:lumMod val="20000"/>
                    <a:lumOff val="80000"/>
                  </a:schemeClr>
                </a:solidFill>
                <a:latin typeface="Taipei Sans TC Beta" pitchFamily="2" charset="-120"/>
                <a:ea typeface="Taipei Sans TC Beta" pitchFamily="2"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1">
                    <a:lumMod val="20000"/>
                    <a:lumOff val="80000"/>
                  </a:schemeClr>
                </a:solidFill>
                <a:latin typeface="Taipei Sans TC Beta" pitchFamily="2" charset="-120"/>
                <a:ea typeface="Taipei Sans TC Beta" pitchFamily="2"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TW" sz="1800" dirty="0" err="1">
                <a:solidFill>
                  <a:schemeClr val="accent5">
                    <a:lumMod val="20000"/>
                    <a:lumOff val="80000"/>
                  </a:schemeClr>
                </a:solidFill>
              </a:rPr>
              <a:t>make_dataset</a:t>
            </a:r>
            <a:r>
              <a:rPr lang="zh-TW" altLang="en-US" sz="1800" dirty="0">
                <a:solidFill>
                  <a:schemeClr val="accent5">
                    <a:lumMod val="20000"/>
                    <a:lumOff val="80000"/>
                  </a:schemeClr>
                </a:solidFill>
              </a:rPr>
              <a:t>、</a:t>
            </a:r>
            <a:r>
              <a:rPr lang="en-US" altLang="zh-TW" sz="1800" dirty="0" err="1">
                <a:solidFill>
                  <a:schemeClr val="accent5">
                    <a:lumMod val="20000"/>
                    <a:lumOff val="80000"/>
                  </a:schemeClr>
                </a:solidFill>
              </a:rPr>
              <a:t>build_word_vectors</a:t>
            </a:r>
            <a:r>
              <a:rPr lang="zh-TW" altLang="en-US" sz="1800" dirty="0">
                <a:solidFill>
                  <a:schemeClr val="accent5">
                    <a:lumMod val="20000"/>
                    <a:lumOff val="80000"/>
                  </a:schemeClr>
                </a:solidFill>
              </a:rPr>
              <a:t>、</a:t>
            </a:r>
            <a:r>
              <a:rPr lang="en-US" altLang="zh-TW" sz="1800" dirty="0" err="1">
                <a:solidFill>
                  <a:schemeClr val="accent5">
                    <a:lumMod val="20000"/>
                    <a:lumOff val="80000"/>
                  </a:schemeClr>
                </a:solidFill>
              </a:rPr>
              <a:t>make_features</a:t>
            </a:r>
            <a:r>
              <a:rPr lang="zh-TW" altLang="en-US" sz="1800" dirty="0">
                <a:solidFill>
                  <a:schemeClr val="accent5">
                    <a:lumMod val="20000"/>
                    <a:lumOff val="80000"/>
                  </a:schemeClr>
                </a:solidFill>
              </a:rPr>
              <a:t>、</a:t>
            </a:r>
            <a:r>
              <a:rPr lang="en-US" altLang="zh-TW" sz="1800" dirty="0" err="1">
                <a:solidFill>
                  <a:schemeClr val="accent5">
                    <a:lumMod val="20000"/>
                    <a:lumOff val="80000"/>
                  </a:schemeClr>
                </a:solidFill>
              </a:rPr>
              <a:t>process_labels</a:t>
            </a:r>
            <a:endParaRPr lang="en-US" altLang="zh-TW" sz="2000" dirty="0">
              <a:solidFill>
                <a:schemeClr val="accent5">
                  <a:lumMod val="20000"/>
                  <a:lumOff val="80000"/>
                </a:schemeClr>
              </a:solidFill>
            </a:endParaRPr>
          </a:p>
        </p:txBody>
      </p:sp>
      <p:sp>
        <p:nvSpPr>
          <p:cNvPr id="12" name="矩形 11">
            <a:extLst>
              <a:ext uri="{FF2B5EF4-FFF2-40B4-BE49-F238E27FC236}">
                <a16:creationId xmlns:a16="http://schemas.microsoft.com/office/drawing/2014/main" id="{56EC2FD3-490A-5BC9-A2FC-9E0B924EDE94}"/>
              </a:ext>
            </a:extLst>
          </p:cNvPr>
          <p:cNvSpPr/>
          <p:nvPr/>
        </p:nvSpPr>
        <p:spPr>
          <a:xfrm>
            <a:off x="838200" y="3003266"/>
            <a:ext cx="1192306" cy="481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dirty="0">
                <a:latin typeface="Taipei Sans TC Beta" pitchFamily="2" charset="-120"/>
                <a:ea typeface="Taipei Sans TC Beta" pitchFamily="2" charset="-120"/>
              </a:rPr>
              <a:t>資料處理</a:t>
            </a:r>
          </a:p>
        </p:txBody>
      </p:sp>
      <p:sp>
        <p:nvSpPr>
          <p:cNvPr id="13" name="內容版面配置區 2">
            <a:extLst>
              <a:ext uri="{FF2B5EF4-FFF2-40B4-BE49-F238E27FC236}">
                <a16:creationId xmlns:a16="http://schemas.microsoft.com/office/drawing/2014/main" id="{2547D06D-5BA8-5C3F-1C94-46C534254D92}"/>
              </a:ext>
            </a:extLst>
          </p:cNvPr>
          <p:cNvSpPr txBox="1">
            <a:spLocks/>
          </p:cNvSpPr>
          <p:nvPr/>
        </p:nvSpPr>
        <p:spPr>
          <a:xfrm>
            <a:off x="838200" y="3876836"/>
            <a:ext cx="11109036" cy="481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accent1">
                    <a:lumMod val="20000"/>
                    <a:lumOff val="80000"/>
                  </a:schemeClr>
                </a:solidFill>
                <a:latin typeface="Taipei Sans TC Beta" pitchFamily="2" charset="-120"/>
                <a:ea typeface="Taipei Sans TC Beta" pitchFamily="2"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accent1">
                    <a:lumMod val="20000"/>
                    <a:lumOff val="80000"/>
                  </a:schemeClr>
                </a:solidFill>
                <a:latin typeface="Taipei Sans TC Beta" pitchFamily="2" charset="-120"/>
                <a:ea typeface="Taipei Sans TC Beta" pitchFamily="2"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accent1">
                    <a:lumMod val="20000"/>
                    <a:lumOff val="80000"/>
                  </a:schemeClr>
                </a:solidFill>
                <a:latin typeface="Taipei Sans TC Beta" pitchFamily="2" charset="-120"/>
                <a:ea typeface="Taipei Sans TC Beta" pitchFamily="2"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1">
                    <a:lumMod val="20000"/>
                    <a:lumOff val="80000"/>
                  </a:schemeClr>
                </a:solidFill>
                <a:latin typeface="Taipei Sans TC Beta" pitchFamily="2" charset="-120"/>
                <a:ea typeface="Taipei Sans TC Beta" pitchFamily="2"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1">
                    <a:lumMod val="20000"/>
                    <a:lumOff val="80000"/>
                  </a:schemeClr>
                </a:solidFill>
                <a:latin typeface="Taipei Sans TC Beta" pitchFamily="2" charset="-120"/>
                <a:ea typeface="Taipei Sans TC Beta" pitchFamily="2"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TW" sz="1800" dirty="0">
                <a:solidFill>
                  <a:schemeClr val="accent5">
                    <a:lumMod val="20000"/>
                    <a:lumOff val="80000"/>
                  </a:schemeClr>
                </a:solidFill>
              </a:rPr>
              <a:t>training</a:t>
            </a:r>
          </a:p>
        </p:txBody>
      </p:sp>
      <p:sp>
        <p:nvSpPr>
          <p:cNvPr id="14" name="矩形 13">
            <a:extLst>
              <a:ext uri="{FF2B5EF4-FFF2-40B4-BE49-F238E27FC236}">
                <a16:creationId xmlns:a16="http://schemas.microsoft.com/office/drawing/2014/main" id="{DFEBB37C-1A95-F8BF-CE1B-44F8D7D19C9F}"/>
              </a:ext>
            </a:extLst>
          </p:cNvPr>
          <p:cNvSpPr/>
          <p:nvPr/>
        </p:nvSpPr>
        <p:spPr>
          <a:xfrm>
            <a:off x="838200" y="3876836"/>
            <a:ext cx="1192306" cy="481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dirty="0">
                <a:latin typeface="Taipei Sans TC Beta" pitchFamily="2" charset="-120"/>
                <a:ea typeface="Taipei Sans TC Beta" pitchFamily="2" charset="-120"/>
              </a:rPr>
              <a:t>訓練</a:t>
            </a:r>
          </a:p>
        </p:txBody>
      </p:sp>
      <p:sp>
        <p:nvSpPr>
          <p:cNvPr id="15" name="內容版面配置區 2">
            <a:extLst>
              <a:ext uri="{FF2B5EF4-FFF2-40B4-BE49-F238E27FC236}">
                <a16:creationId xmlns:a16="http://schemas.microsoft.com/office/drawing/2014/main" id="{F376E926-B0AE-9B93-B702-50E63E0D6324}"/>
              </a:ext>
            </a:extLst>
          </p:cNvPr>
          <p:cNvSpPr txBox="1">
            <a:spLocks/>
          </p:cNvSpPr>
          <p:nvPr/>
        </p:nvSpPr>
        <p:spPr>
          <a:xfrm>
            <a:off x="838200" y="4717960"/>
            <a:ext cx="11109036" cy="481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accent1">
                    <a:lumMod val="20000"/>
                    <a:lumOff val="80000"/>
                  </a:schemeClr>
                </a:solidFill>
                <a:latin typeface="Taipei Sans TC Beta" pitchFamily="2" charset="-120"/>
                <a:ea typeface="Taipei Sans TC Beta" pitchFamily="2"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accent1">
                    <a:lumMod val="20000"/>
                    <a:lumOff val="80000"/>
                  </a:schemeClr>
                </a:solidFill>
                <a:latin typeface="Taipei Sans TC Beta" pitchFamily="2" charset="-120"/>
                <a:ea typeface="Taipei Sans TC Beta" pitchFamily="2"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accent1">
                    <a:lumMod val="20000"/>
                    <a:lumOff val="80000"/>
                  </a:schemeClr>
                </a:solidFill>
                <a:latin typeface="Taipei Sans TC Beta" pitchFamily="2" charset="-120"/>
                <a:ea typeface="Taipei Sans TC Beta" pitchFamily="2"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1">
                    <a:lumMod val="20000"/>
                    <a:lumOff val="80000"/>
                  </a:schemeClr>
                </a:solidFill>
                <a:latin typeface="Taipei Sans TC Beta" pitchFamily="2" charset="-120"/>
                <a:ea typeface="Taipei Sans TC Beta" pitchFamily="2"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accent1">
                    <a:lumMod val="20000"/>
                    <a:lumOff val="80000"/>
                  </a:schemeClr>
                </a:solidFill>
                <a:latin typeface="Taipei Sans TC Beta" pitchFamily="2" charset="-120"/>
                <a:ea typeface="Taipei Sans TC Beta" pitchFamily="2"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TW" altLang="en-US" sz="1800" dirty="0"/>
              <a:t>印出預測結果</a:t>
            </a:r>
            <a:endParaRPr lang="en-US" altLang="zh-TW" sz="2000" dirty="0">
              <a:solidFill>
                <a:schemeClr val="accent5">
                  <a:lumMod val="20000"/>
                  <a:lumOff val="80000"/>
                </a:schemeClr>
              </a:solidFill>
            </a:endParaRPr>
          </a:p>
        </p:txBody>
      </p:sp>
      <p:sp>
        <p:nvSpPr>
          <p:cNvPr id="16" name="矩形 15">
            <a:extLst>
              <a:ext uri="{FF2B5EF4-FFF2-40B4-BE49-F238E27FC236}">
                <a16:creationId xmlns:a16="http://schemas.microsoft.com/office/drawing/2014/main" id="{A87164FC-C03E-373B-17E4-223482569C4F}"/>
              </a:ext>
            </a:extLst>
          </p:cNvPr>
          <p:cNvSpPr/>
          <p:nvPr/>
        </p:nvSpPr>
        <p:spPr>
          <a:xfrm>
            <a:off x="838200" y="4717960"/>
            <a:ext cx="1192306" cy="481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dirty="0">
                <a:latin typeface="Taipei Sans TC Beta" pitchFamily="2" charset="-120"/>
                <a:ea typeface="Taipei Sans TC Beta" pitchFamily="2" charset="-120"/>
              </a:rPr>
              <a:t>輸出</a:t>
            </a:r>
          </a:p>
        </p:txBody>
      </p:sp>
    </p:spTree>
    <p:extLst>
      <p:ext uri="{BB962C8B-B14F-4D97-AF65-F5344CB8AC3E}">
        <p14:creationId xmlns:p14="http://schemas.microsoft.com/office/powerpoint/2010/main" val="18057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729A27-A7D9-0A4B-9340-86BEADFA4EB5}"/>
              </a:ext>
            </a:extLst>
          </p:cNvPr>
          <p:cNvSpPr>
            <a:spLocks noGrp="1"/>
          </p:cNvSpPr>
          <p:nvPr>
            <p:ph type="title"/>
          </p:nvPr>
        </p:nvSpPr>
        <p:spPr/>
        <p:txBody>
          <a:bodyPr/>
          <a:lstStyle/>
          <a:p>
            <a:r>
              <a:rPr lang="zh-TW" altLang="en-US" dirty="0">
                <a:solidFill>
                  <a:schemeClr val="accent5">
                    <a:lumMod val="50000"/>
                  </a:schemeClr>
                </a:solidFill>
              </a:rPr>
              <a:t>採用特徵</a:t>
            </a:r>
          </a:p>
        </p:txBody>
      </p:sp>
      <p:sp>
        <p:nvSpPr>
          <p:cNvPr id="3" name="內容版面配置區 2">
            <a:extLst>
              <a:ext uri="{FF2B5EF4-FFF2-40B4-BE49-F238E27FC236}">
                <a16:creationId xmlns:a16="http://schemas.microsoft.com/office/drawing/2014/main" id="{F14CD838-902A-D871-5FF2-31B60FF1A3DD}"/>
              </a:ext>
            </a:extLst>
          </p:cNvPr>
          <p:cNvSpPr>
            <a:spLocks noGrp="1"/>
          </p:cNvSpPr>
          <p:nvPr>
            <p:ph idx="1"/>
          </p:nvPr>
        </p:nvSpPr>
        <p:spPr/>
        <p:txBody>
          <a:bodyPr/>
          <a:lstStyle/>
          <a:p>
            <a:pPr marL="457200" lvl="1" indent="0">
              <a:lnSpc>
                <a:spcPct val="150000"/>
              </a:lnSpc>
              <a:buNone/>
            </a:pPr>
            <a:r>
              <a:rPr lang="zh-TW" altLang="en-US" b="0" dirty="0">
                <a:solidFill>
                  <a:srgbClr val="DEEBF7"/>
                </a:solidFill>
                <a:effectLst/>
                <a:latin typeface="Consolas" panose="020B0609020204030204" pitchFamily="49" charset="0"/>
              </a:rPr>
              <a:t>與助教提供的</a:t>
            </a:r>
            <a:r>
              <a:rPr lang="en-US" altLang="zh-TW" b="0" dirty="0">
                <a:solidFill>
                  <a:srgbClr val="DEEBF7"/>
                </a:solidFill>
                <a:effectLst/>
                <a:latin typeface="Consolas" panose="020B0609020204030204" pitchFamily="49" charset="0"/>
              </a:rPr>
              <a:t>template</a:t>
            </a:r>
            <a:r>
              <a:rPr lang="zh-TW" altLang="en-US" b="0">
                <a:solidFill>
                  <a:srgbClr val="DEEBF7"/>
                </a:solidFill>
                <a:effectLst/>
                <a:latin typeface="Consolas" panose="020B0609020204030204" pitchFamily="49" charset="0"/>
              </a:rPr>
              <a:t>相同</a:t>
            </a:r>
            <a:endParaRPr lang="en-US" altLang="zh-TW" b="0" dirty="0">
              <a:solidFill>
                <a:srgbClr val="DEEBF7"/>
              </a:solidFill>
              <a:effectLst/>
              <a:latin typeface="Consolas" panose="020B0609020204030204" pitchFamily="49" charset="0"/>
            </a:endParaRPr>
          </a:p>
        </p:txBody>
      </p:sp>
    </p:spTree>
    <p:extLst>
      <p:ext uri="{BB962C8B-B14F-4D97-AF65-F5344CB8AC3E}">
        <p14:creationId xmlns:p14="http://schemas.microsoft.com/office/powerpoint/2010/main" val="231212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729A27-A7D9-0A4B-9340-86BEADFA4EB5}"/>
              </a:ext>
            </a:extLst>
          </p:cNvPr>
          <p:cNvSpPr>
            <a:spLocks noGrp="1"/>
          </p:cNvSpPr>
          <p:nvPr>
            <p:ph type="title"/>
          </p:nvPr>
        </p:nvSpPr>
        <p:spPr/>
        <p:txBody>
          <a:bodyPr/>
          <a:lstStyle/>
          <a:p>
            <a:r>
              <a:rPr lang="zh-TW" altLang="en-US" dirty="0">
                <a:solidFill>
                  <a:schemeClr val="accent5">
                    <a:lumMod val="50000"/>
                  </a:schemeClr>
                </a:solidFill>
              </a:rPr>
              <a:t>自行修改</a:t>
            </a:r>
          </a:p>
        </p:txBody>
      </p:sp>
      <p:sp>
        <p:nvSpPr>
          <p:cNvPr id="3" name="內容版面配置區 2">
            <a:extLst>
              <a:ext uri="{FF2B5EF4-FFF2-40B4-BE49-F238E27FC236}">
                <a16:creationId xmlns:a16="http://schemas.microsoft.com/office/drawing/2014/main" id="{F14CD838-902A-D871-5FF2-31B60FF1A3DD}"/>
              </a:ext>
            </a:extLst>
          </p:cNvPr>
          <p:cNvSpPr>
            <a:spLocks noGrp="1"/>
          </p:cNvSpPr>
          <p:nvPr>
            <p:ph idx="1"/>
          </p:nvPr>
        </p:nvSpPr>
        <p:spPr/>
        <p:txBody>
          <a:bodyPr>
            <a:normAutofit/>
          </a:bodyPr>
          <a:lstStyle/>
          <a:p>
            <a:pPr marL="457200" lvl="1" indent="0">
              <a:lnSpc>
                <a:spcPct val="150000"/>
              </a:lnSpc>
              <a:buNone/>
            </a:pPr>
            <a:endParaRPr lang="en-US" altLang="zh-TW" sz="1800" dirty="0">
              <a:latin typeface="Consolas" panose="020B0609020204030204" pitchFamily="49" charset="0"/>
            </a:endParaRPr>
          </a:p>
          <a:p>
            <a:pPr marL="457200" lvl="1" indent="0">
              <a:lnSpc>
                <a:spcPct val="150000"/>
              </a:lnSpc>
              <a:buNone/>
            </a:pPr>
            <a:endParaRPr lang="en-US" altLang="zh-TW" sz="1800" dirty="0">
              <a:latin typeface="Consolas" panose="020B0609020204030204" pitchFamily="49" charset="0"/>
            </a:endParaRPr>
          </a:p>
          <a:p>
            <a:pPr lvl="1">
              <a:lnSpc>
                <a:spcPct val="150000"/>
              </a:lnSpc>
            </a:pPr>
            <a:r>
              <a:rPr lang="zh-TW" altLang="en-US" sz="1800" dirty="0">
                <a:latin typeface="Consolas" panose="020B0609020204030204" pitchFamily="49" charset="0"/>
              </a:rPr>
              <a:t>起初使用</a:t>
            </a:r>
            <a:r>
              <a:rPr lang="en-US" altLang="zh-TW" sz="1800" dirty="0">
                <a:latin typeface="Consolas" panose="020B0609020204030204" pitchFamily="49" charset="0"/>
              </a:rPr>
              <a:t>LSTM</a:t>
            </a:r>
            <a:r>
              <a:rPr lang="zh-TW" altLang="en-US" sz="1800" dirty="0">
                <a:latin typeface="Consolas" panose="020B0609020204030204" pitchFamily="49" charset="0"/>
              </a:rPr>
              <a:t>模型</a:t>
            </a:r>
            <a:r>
              <a:rPr lang="en-US" altLang="zh-TW" sz="1800" dirty="0">
                <a:latin typeface="Consolas" panose="020B0609020204030204" pitchFamily="49" charset="0"/>
              </a:rPr>
              <a:t>(</a:t>
            </a:r>
            <a:r>
              <a:rPr lang="zh-TW" altLang="en-US" sz="1800" dirty="0">
                <a:latin typeface="Consolas" panose="020B0609020204030204" pitchFamily="49" charset="0"/>
              </a:rPr>
              <a:t>後改為使用</a:t>
            </a:r>
            <a:r>
              <a:rPr lang="en-US" altLang="zh-TW" sz="1800" dirty="0" err="1">
                <a:latin typeface="Consolas" panose="020B0609020204030204" pitchFamily="49" charset="0"/>
              </a:rPr>
              <a:t>CRF</a:t>
            </a:r>
            <a:r>
              <a:rPr lang="en-US" altLang="zh-TW" sz="1800" dirty="0">
                <a:latin typeface="Consolas" panose="020B0609020204030204" pitchFamily="49" charset="0"/>
              </a:rPr>
              <a:t>)</a:t>
            </a:r>
            <a:r>
              <a:rPr lang="zh-TW" altLang="en-US" sz="1800" dirty="0">
                <a:latin typeface="Consolas" panose="020B0609020204030204" pitchFamily="49" charset="0"/>
              </a:rPr>
              <a:t>會使用到</a:t>
            </a:r>
            <a:r>
              <a:rPr lang="en-US" altLang="zh-TW" sz="1800" dirty="0" err="1">
                <a:latin typeface="Consolas" panose="020B0609020204030204" pitchFamily="49" charset="0"/>
              </a:rPr>
              <a:t>sentence_idx</a:t>
            </a:r>
            <a:r>
              <a:rPr lang="zh-TW" altLang="en-US" sz="1800" dirty="0">
                <a:latin typeface="Consolas" panose="020B0609020204030204" pitchFamily="49" charset="0"/>
              </a:rPr>
              <a:t>時在讀檔的地方增加計算</a:t>
            </a:r>
            <a:r>
              <a:rPr lang="en-US" altLang="zh-TW" sz="1800" dirty="0" err="1">
                <a:latin typeface="Consolas" panose="020B0609020204030204" pitchFamily="49" charset="0"/>
              </a:rPr>
              <a:t>sentence_idx</a:t>
            </a:r>
            <a:r>
              <a:rPr lang="zh-TW" altLang="en-US" sz="1800" dirty="0">
                <a:latin typeface="Consolas" panose="020B0609020204030204" pitchFamily="49" charset="0"/>
              </a:rPr>
              <a:t>的部分</a:t>
            </a:r>
            <a:endParaRPr lang="en-US" altLang="zh-TW" sz="1800" dirty="0">
              <a:latin typeface="Consolas" panose="020B0609020204030204" pitchFamily="49" charset="0"/>
            </a:endParaRPr>
          </a:p>
          <a:p>
            <a:pPr lvl="1">
              <a:lnSpc>
                <a:spcPct val="150000"/>
              </a:lnSpc>
            </a:pPr>
            <a:endParaRPr lang="en-US" altLang="zh-TW" sz="1800" dirty="0">
              <a:latin typeface="Consolas" panose="020B0609020204030204" pitchFamily="49" charset="0"/>
            </a:endParaRPr>
          </a:p>
          <a:p>
            <a:pPr marL="457200" lvl="1" indent="0">
              <a:lnSpc>
                <a:spcPct val="150000"/>
              </a:lnSpc>
              <a:buNone/>
            </a:pPr>
            <a:endParaRPr lang="en-US" altLang="zh-TW" sz="1800" dirty="0">
              <a:latin typeface="Consolas" panose="020B0609020204030204" pitchFamily="49" charset="0"/>
            </a:endParaRPr>
          </a:p>
          <a:p>
            <a:pPr marL="457200" lvl="1" indent="0">
              <a:lnSpc>
                <a:spcPct val="150000"/>
              </a:lnSpc>
              <a:buNone/>
            </a:pPr>
            <a:r>
              <a:rPr lang="en-US" altLang="zh-TW" sz="1800" dirty="0">
                <a:latin typeface="Consolas" panose="020B0609020204030204" pitchFamily="49" charset="0"/>
              </a:rPr>
              <a:t>Pre-trained </a:t>
            </a:r>
            <a:r>
              <a:rPr lang="en-US" altLang="zh-TW" sz="1800" dirty="0" err="1">
                <a:latin typeface="Consolas" panose="020B0609020204030204" pitchFamily="49" charset="0"/>
              </a:rPr>
              <a:t>fastText</a:t>
            </a:r>
            <a:r>
              <a:rPr lang="en-US" altLang="zh-TW" sz="1800" dirty="0">
                <a:latin typeface="Consolas" panose="020B0609020204030204" pitchFamily="49" charset="0"/>
              </a:rPr>
              <a:t> : </a:t>
            </a:r>
            <a:r>
              <a:rPr lang="en-US" altLang="zh-TW" sz="1800" dirty="0">
                <a:latin typeface="Consolas" panose="020B0609020204030204" pitchFamily="49" charset="0"/>
                <a:hlinkClick r:id="rId2"/>
              </a:rPr>
              <a:t>https://</a:t>
            </a:r>
            <a:r>
              <a:rPr lang="en-US" altLang="zh-TW" sz="1800" dirty="0" err="1">
                <a:latin typeface="Consolas" panose="020B0609020204030204" pitchFamily="49" charset="0"/>
                <a:hlinkClick r:id="rId2"/>
              </a:rPr>
              <a:t>fasttext.cc</a:t>
            </a:r>
            <a:r>
              <a:rPr lang="en-US" altLang="zh-TW" sz="1800" dirty="0">
                <a:latin typeface="Consolas" panose="020B0609020204030204" pitchFamily="49" charset="0"/>
                <a:hlinkClick r:id="rId2"/>
              </a:rPr>
              <a:t>/docs/</a:t>
            </a:r>
            <a:r>
              <a:rPr lang="en-US" altLang="zh-TW" sz="1800" dirty="0" err="1">
                <a:latin typeface="Consolas" panose="020B0609020204030204" pitchFamily="49" charset="0"/>
                <a:hlinkClick r:id="rId2"/>
              </a:rPr>
              <a:t>en</a:t>
            </a:r>
            <a:r>
              <a:rPr lang="en-US" altLang="zh-TW" sz="1800" dirty="0">
                <a:latin typeface="Consolas" panose="020B0609020204030204" pitchFamily="49" charset="0"/>
                <a:hlinkClick r:id="rId2"/>
              </a:rPr>
              <a:t>/crawl-</a:t>
            </a:r>
            <a:r>
              <a:rPr lang="en-US" altLang="zh-TW" sz="1800" dirty="0" err="1">
                <a:latin typeface="Consolas" panose="020B0609020204030204" pitchFamily="49" charset="0"/>
                <a:hlinkClick r:id="rId2"/>
              </a:rPr>
              <a:t>vectors.html</a:t>
            </a:r>
            <a:endParaRPr lang="en-US" altLang="zh-TW" sz="1800" dirty="0">
              <a:latin typeface="Consolas" panose="020B0609020204030204" pitchFamily="49" charset="0"/>
            </a:endParaRPr>
          </a:p>
        </p:txBody>
      </p:sp>
      <p:sp>
        <p:nvSpPr>
          <p:cNvPr id="4" name="矩形 3">
            <a:extLst>
              <a:ext uri="{FF2B5EF4-FFF2-40B4-BE49-F238E27FC236}">
                <a16:creationId xmlns:a16="http://schemas.microsoft.com/office/drawing/2014/main" id="{0A7A7C05-E5B9-AAA0-6123-D2F4AF54B5DF}"/>
              </a:ext>
            </a:extLst>
          </p:cNvPr>
          <p:cNvSpPr/>
          <p:nvPr/>
        </p:nvSpPr>
        <p:spPr>
          <a:xfrm>
            <a:off x="838199" y="1956384"/>
            <a:ext cx="193732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2000" dirty="0">
                <a:solidFill>
                  <a:schemeClr val="bg1"/>
                </a:solidFill>
                <a:latin typeface="Taipei Sans TC Beta" pitchFamily="2" charset="-120"/>
                <a:ea typeface="Taipei Sans TC Beta" pitchFamily="2" charset="-120"/>
              </a:rPr>
              <a:t>讀檔</a:t>
            </a:r>
          </a:p>
        </p:txBody>
      </p:sp>
      <p:sp>
        <p:nvSpPr>
          <p:cNvPr id="5" name="矩形 4">
            <a:extLst>
              <a:ext uri="{FF2B5EF4-FFF2-40B4-BE49-F238E27FC236}">
                <a16:creationId xmlns:a16="http://schemas.microsoft.com/office/drawing/2014/main" id="{3970F365-8249-5189-5CDC-F5918EDD84A0}"/>
              </a:ext>
            </a:extLst>
          </p:cNvPr>
          <p:cNvSpPr/>
          <p:nvPr/>
        </p:nvSpPr>
        <p:spPr>
          <a:xfrm>
            <a:off x="838200" y="3838072"/>
            <a:ext cx="1937328" cy="45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0" dirty="0">
                <a:solidFill>
                  <a:srgbClr val="DEEBF7"/>
                </a:solidFill>
                <a:effectLst/>
                <a:latin typeface="Consolas" panose="020B0609020204030204" pitchFamily="49" charset="0"/>
                <a:ea typeface="Taipei Sans TC Beta"/>
              </a:rPr>
              <a:t>word vectors</a:t>
            </a:r>
          </a:p>
        </p:txBody>
      </p:sp>
    </p:spTree>
    <p:extLst>
      <p:ext uri="{BB962C8B-B14F-4D97-AF65-F5344CB8AC3E}">
        <p14:creationId xmlns:p14="http://schemas.microsoft.com/office/powerpoint/2010/main" val="57015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729A27-A7D9-0A4B-9340-86BEADFA4EB5}"/>
              </a:ext>
            </a:extLst>
          </p:cNvPr>
          <p:cNvSpPr>
            <a:spLocks noGrp="1"/>
          </p:cNvSpPr>
          <p:nvPr>
            <p:ph type="title"/>
          </p:nvPr>
        </p:nvSpPr>
        <p:spPr/>
        <p:txBody>
          <a:bodyPr/>
          <a:lstStyle/>
          <a:p>
            <a:r>
              <a:rPr lang="zh-TW" altLang="en-US" dirty="0">
                <a:solidFill>
                  <a:schemeClr val="accent5">
                    <a:lumMod val="50000"/>
                  </a:schemeClr>
                </a:solidFill>
              </a:rPr>
              <a:t>自行修改 </a:t>
            </a:r>
            <a:r>
              <a:rPr lang="en-US" altLang="zh-TW" dirty="0">
                <a:solidFill>
                  <a:schemeClr val="accent5">
                    <a:lumMod val="50000"/>
                  </a:schemeClr>
                </a:solidFill>
              </a:rPr>
              <a:t>-</a:t>
            </a:r>
            <a:r>
              <a:rPr lang="zh-TW" altLang="en-US" dirty="0">
                <a:solidFill>
                  <a:schemeClr val="accent5">
                    <a:lumMod val="50000"/>
                  </a:schemeClr>
                </a:solidFill>
              </a:rPr>
              <a:t> </a:t>
            </a:r>
            <a:r>
              <a:rPr lang="en-US" altLang="zh-TW" dirty="0" err="1">
                <a:solidFill>
                  <a:schemeClr val="accent5">
                    <a:lumMod val="50000"/>
                  </a:schemeClr>
                </a:solidFill>
              </a:rPr>
              <a:t>fastText</a:t>
            </a:r>
            <a:r>
              <a:rPr lang="en-US" altLang="zh-TW" dirty="0">
                <a:solidFill>
                  <a:schemeClr val="accent5">
                    <a:lumMod val="50000"/>
                  </a:schemeClr>
                </a:solidFill>
              </a:rPr>
              <a:t> word embeddings</a:t>
            </a:r>
            <a:endParaRPr lang="zh-TW" altLang="en-US" dirty="0">
              <a:solidFill>
                <a:schemeClr val="accent5">
                  <a:lumMod val="50000"/>
                </a:schemeClr>
              </a:solidFill>
            </a:endParaRPr>
          </a:p>
        </p:txBody>
      </p:sp>
      <p:grpSp>
        <p:nvGrpSpPr>
          <p:cNvPr id="13" name="群組 12">
            <a:extLst>
              <a:ext uri="{FF2B5EF4-FFF2-40B4-BE49-F238E27FC236}">
                <a16:creationId xmlns:a16="http://schemas.microsoft.com/office/drawing/2014/main" id="{6D0AE1AB-CA94-3BE7-F4E9-A09497E695D9}"/>
              </a:ext>
            </a:extLst>
          </p:cNvPr>
          <p:cNvGrpSpPr/>
          <p:nvPr/>
        </p:nvGrpSpPr>
        <p:grpSpPr>
          <a:xfrm>
            <a:off x="906797" y="1445490"/>
            <a:ext cx="10446403" cy="4939259"/>
            <a:chOff x="906797" y="1445490"/>
            <a:chExt cx="10446403" cy="4939259"/>
          </a:xfrm>
        </p:grpSpPr>
        <p:sp>
          <p:nvSpPr>
            <p:cNvPr id="11" name="矩形 10">
              <a:extLst>
                <a:ext uri="{FF2B5EF4-FFF2-40B4-BE49-F238E27FC236}">
                  <a16:creationId xmlns:a16="http://schemas.microsoft.com/office/drawing/2014/main" id="{5B640556-F7C3-F432-426A-005B97FC45AF}"/>
                </a:ext>
              </a:extLst>
            </p:cNvPr>
            <p:cNvSpPr/>
            <p:nvPr/>
          </p:nvSpPr>
          <p:spPr>
            <a:xfrm>
              <a:off x="906797" y="1445490"/>
              <a:ext cx="10446403" cy="49392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accent1">
                    <a:lumMod val="50000"/>
                  </a:schemeClr>
                </a:solidFill>
              </a:endParaRPr>
            </a:p>
          </p:txBody>
        </p:sp>
        <p:pic>
          <p:nvPicPr>
            <p:cNvPr id="9" name="圖片 8">
              <a:extLst>
                <a:ext uri="{FF2B5EF4-FFF2-40B4-BE49-F238E27FC236}">
                  <a16:creationId xmlns:a16="http://schemas.microsoft.com/office/drawing/2014/main" id="{671AE963-D5DB-AA8D-1040-810FE4D4A41C}"/>
                </a:ext>
              </a:extLst>
            </p:cNvPr>
            <p:cNvPicPr>
              <a:picLocks noChangeAspect="1"/>
            </p:cNvPicPr>
            <p:nvPr/>
          </p:nvPicPr>
          <p:blipFill>
            <a:blip r:embed="rId2"/>
            <a:stretch>
              <a:fillRect/>
            </a:stretch>
          </p:blipFill>
          <p:spPr>
            <a:xfrm>
              <a:off x="1414072" y="1583799"/>
              <a:ext cx="9518754" cy="4617437"/>
            </a:xfrm>
            <a:prstGeom prst="rect">
              <a:avLst/>
            </a:prstGeom>
          </p:spPr>
        </p:pic>
      </p:grpSp>
    </p:spTree>
    <p:extLst>
      <p:ext uri="{BB962C8B-B14F-4D97-AF65-F5344CB8AC3E}">
        <p14:creationId xmlns:p14="http://schemas.microsoft.com/office/powerpoint/2010/main" val="428935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EC8F93-5164-33B5-29E5-22A92E594700}"/>
              </a:ext>
            </a:extLst>
          </p:cNvPr>
          <p:cNvSpPr>
            <a:spLocks noGrp="1"/>
          </p:cNvSpPr>
          <p:nvPr>
            <p:ph type="title"/>
          </p:nvPr>
        </p:nvSpPr>
        <p:spPr>
          <a:xfrm>
            <a:off x="838800" y="363600"/>
            <a:ext cx="10515600" cy="1325563"/>
          </a:xfrm>
        </p:spPr>
        <p:txBody>
          <a:bodyPr/>
          <a:lstStyle/>
          <a:p>
            <a:r>
              <a:rPr lang="en-US" altLang="zh-TW" dirty="0">
                <a:solidFill>
                  <a:schemeClr val="accent5">
                    <a:lumMod val="50000"/>
                  </a:schemeClr>
                </a:solidFill>
                <a:effectLst/>
              </a:rPr>
              <a:t>Result</a:t>
            </a:r>
            <a:r>
              <a:rPr lang="zh-TW" altLang="en-US" dirty="0">
                <a:solidFill>
                  <a:schemeClr val="accent5">
                    <a:lumMod val="50000"/>
                  </a:schemeClr>
                </a:solidFill>
                <a:effectLst/>
              </a:rPr>
              <a:t> </a:t>
            </a:r>
            <a:r>
              <a:rPr lang="en-US" altLang="zh-TW" dirty="0">
                <a:solidFill>
                  <a:schemeClr val="accent5">
                    <a:lumMod val="50000"/>
                  </a:schemeClr>
                </a:solidFill>
                <a:effectLst/>
              </a:rPr>
              <a:t>–</a:t>
            </a:r>
            <a:r>
              <a:rPr lang="zh-TW" altLang="en-US" dirty="0">
                <a:solidFill>
                  <a:schemeClr val="accent5">
                    <a:lumMod val="50000"/>
                  </a:schemeClr>
                </a:solidFill>
                <a:effectLst/>
              </a:rPr>
              <a:t> </a:t>
            </a:r>
            <a:r>
              <a:rPr lang="en-US" altLang="zh-TW" dirty="0" err="1">
                <a:solidFill>
                  <a:schemeClr val="accent5">
                    <a:lumMod val="50000"/>
                  </a:schemeClr>
                </a:solidFill>
              </a:rPr>
              <a:t>F1</a:t>
            </a:r>
            <a:r>
              <a:rPr lang="zh-TW" altLang="en-US" dirty="0">
                <a:solidFill>
                  <a:schemeClr val="accent5">
                    <a:lumMod val="50000"/>
                  </a:schemeClr>
                </a:solidFill>
              </a:rPr>
              <a:t> </a:t>
            </a:r>
            <a:r>
              <a:rPr lang="en-US" altLang="zh-TW" dirty="0">
                <a:solidFill>
                  <a:schemeClr val="accent5">
                    <a:lumMod val="50000"/>
                  </a:schemeClr>
                </a:solidFill>
              </a:rPr>
              <a:t>score : 0.62</a:t>
            </a:r>
            <a:endParaRPr lang="zh-TW" altLang="en-US" dirty="0">
              <a:solidFill>
                <a:schemeClr val="accent5">
                  <a:lumMod val="50000"/>
                </a:schemeClr>
              </a:solidFill>
            </a:endParaRPr>
          </a:p>
        </p:txBody>
      </p:sp>
      <p:grpSp>
        <p:nvGrpSpPr>
          <p:cNvPr id="11" name="群組 10">
            <a:extLst>
              <a:ext uri="{FF2B5EF4-FFF2-40B4-BE49-F238E27FC236}">
                <a16:creationId xmlns:a16="http://schemas.microsoft.com/office/drawing/2014/main" id="{A9DCEBE6-76BD-5A62-ADC3-A909589E2D05}"/>
              </a:ext>
            </a:extLst>
          </p:cNvPr>
          <p:cNvGrpSpPr/>
          <p:nvPr/>
        </p:nvGrpSpPr>
        <p:grpSpPr>
          <a:xfrm>
            <a:off x="906797" y="1445490"/>
            <a:ext cx="10446403" cy="4939259"/>
            <a:chOff x="769494" y="1179225"/>
            <a:chExt cx="11157679" cy="5436433"/>
          </a:xfrm>
        </p:grpSpPr>
        <p:sp>
          <p:nvSpPr>
            <p:cNvPr id="3" name="矩形 2">
              <a:extLst>
                <a:ext uri="{FF2B5EF4-FFF2-40B4-BE49-F238E27FC236}">
                  <a16:creationId xmlns:a16="http://schemas.microsoft.com/office/drawing/2014/main" id="{9CEAA8D5-18B8-5682-64FF-0D264A01DC3E}"/>
                </a:ext>
              </a:extLst>
            </p:cNvPr>
            <p:cNvSpPr/>
            <p:nvPr/>
          </p:nvSpPr>
          <p:spPr>
            <a:xfrm>
              <a:off x="769494" y="1179225"/>
              <a:ext cx="11157679" cy="543643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accent1">
                    <a:lumMod val="50000"/>
                  </a:schemeClr>
                </a:solidFill>
              </a:endParaRPr>
            </a:p>
          </p:txBody>
        </p:sp>
        <p:pic>
          <p:nvPicPr>
            <p:cNvPr id="10" name="圖片 9">
              <a:extLst>
                <a:ext uri="{FF2B5EF4-FFF2-40B4-BE49-F238E27FC236}">
                  <a16:creationId xmlns:a16="http://schemas.microsoft.com/office/drawing/2014/main" id="{D5C11ACD-C611-039D-99C1-69F2CA4AA9A9}"/>
                </a:ext>
              </a:extLst>
            </p:cNvPr>
            <p:cNvPicPr>
              <a:picLocks noChangeAspect="1"/>
            </p:cNvPicPr>
            <p:nvPr/>
          </p:nvPicPr>
          <p:blipFill>
            <a:blip r:embed="rId2"/>
            <a:stretch>
              <a:fillRect/>
            </a:stretch>
          </p:blipFill>
          <p:spPr>
            <a:xfrm>
              <a:off x="1003834" y="1366274"/>
              <a:ext cx="10688999" cy="5062333"/>
            </a:xfrm>
            <a:prstGeom prst="rect">
              <a:avLst/>
            </a:prstGeom>
          </p:spPr>
        </p:pic>
      </p:grpSp>
    </p:spTree>
    <p:extLst>
      <p:ext uri="{BB962C8B-B14F-4D97-AF65-F5344CB8AC3E}">
        <p14:creationId xmlns:p14="http://schemas.microsoft.com/office/powerpoint/2010/main" val="428118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E46882-111C-3A5C-6B9E-88819B0AD27A}"/>
              </a:ext>
            </a:extLst>
          </p:cNvPr>
          <p:cNvSpPr>
            <a:spLocks noGrp="1"/>
          </p:cNvSpPr>
          <p:nvPr>
            <p:ph type="title"/>
          </p:nvPr>
        </p:nvSpPr>
        <p:spPr/>
        <p:txBody>
          <a:bodyPr/>
          <a:lstStyle/>
          <a:p>
            <a:r>
              <a:rPr lang="zh-TW" altLang="en-US" dirty="0">
                <a:solidFill>
                  <a:schemeClr val="accent5">
                    <a:lumMod val="50000"/>
                  </a:schemeClr>
                </a:solidFill>
                <a:effectLst/>
              </a:rPr>
              <a:t>實驗</a:t>
            </a:r>
            <a:endParaRPr lang="zh-TW" altLang="en-US" dirty="0">
              <a:solidFill>
                <a:schemeClr val="accent5">
                  <a:lumMod val="50000"/>
                </a:schemeClr>
              </a:solidFill>
            </a:endParaRPr>
          </a:p>
        </p:txBody>
      </p:sp>
      <p:sp>
        <p:nvSpPr>
          <p:cNvPr id="3" name="內容版面配置區 2">
            <a:extLst>
              <a:ext uri="{FF2B5EF4-FFF2-40B4-BE49-F238E27FC236}">
                <a16:creationId xmlns:a16="http://schemas.microsoft.com/office/drawing/2014/main" id="{E04A64E2-54A6-16F9-08DF-2F7096E377F3}"/>
              </a:ext>
            </a:extLst>
          </p:cNvPr>
          <p:cNvSpPr>
            <a:spLocks noGrp="1"/>
          </p:cNvSpPr>
          <p:nvPr>
            <p:ph idx="1"/>
          </p:nvPr>
        </p:nvSpPr>
        <p:spPr>
          <a:xfrm>
            <a:off x="838199" y="1825625"/>
            <a:ext cx="10954871" cy="4351338"/>
          </a:xfrm>
        </p:spPr>
        <p:txBody>
          <a:bodyPr>
            <a:noAutofit/>
          </a:bodyPr>
          <a:lstStyle/>
          <a:p>
            <a:pPr marL="0" indent="0">
              <a:lnSpc>
                <a:spcPct val="150000"/>
              </a:lnSpc>
              <a:buNone/>
            </a:pPr>
            <a:r>
              <a:rPr lang="zh-TW" altLang="en-US" dirty="0"/>
              <a:t>起初加入</a:t>
            </a:r>
            <a:r>
              <a:rPr lang="en-US" altLang="zh-TW" dirty="0" err="1"/>
              <a:t>sentence_idx</a:t>
            </a:r>
            <a:r>
              <a:rPr lang="zh-TW" altLang="en-US" dirty="0"/>
              <a:t>訓練效果遠超</a:t>
            </a:r>
            <a:r>
              <a:rPr lang="en-US" altLang="zh-TW" dirty="0"/>
              <a:t>template</a:t>
            </a:r>
            <a:r>
              <a:rPr lang="zh-TW" altLang="en-US" dirty="0"/>
              <a:t>的</a:t>
            </a:r>
            <a:r>
              <a:rPr lang="en-US" altLang="zh-TW" dirty="0"/>
              <a:t>model</a:t>
            </a:r>
            <a:r>
              <a:rPr lang="zh-TW" altLang="en-US" dirty="0"/>
              <a:t>，</a:t>
            </a:r>
            <a:r>
              <a:rPr lang="en-US" altLang="zh-TW" dirty="0" err="1"/>
              <a:t>F1</a:t>
            </a:r>
            <a:r>
              <a:rPr lang="en-US" altLang="zh-TW" dirty="0"/>
              <a:t> score</a:t>
            </a:r>
            <a:r>
              <a:rPr lang="zh-TW" altLang="en-US" dirty="0"/>
              <a:t>高達</a:t>
            </a:r>
            <a:r>
              <a:rPr lang="en-US" altLang="zh-TW" dirty="0"/>
              <a:t>0.998</a:t>
            </a:r>
            <a:r>
              <a:rPr lang="zh-TW" altLang="en-US" dirty="0"/>
              <a:t>。後來發現是因為我</a:t>
            </a:r>
            <a:r>
              <a:rPr lang="en-US" altLang="zh-TW" dirty="0"/>
              <a:t>train</a:t>
            </a:r>
            <a:r>
              <a:rPr lang="zh-TW" altLang="en-US" dirty="0"/>
              <a:t>的</a:t>
            </a:r>
            <a:r>
              <a:rPr lang="en-US" altLang="zh-TW" dirty="0"/>
              <a:t>model</a:t>
            </a:r>
            <a:r>
              <a:rPr lang="zh-TW" altLang="en-US" dirty="0"/>
              <a:t>並沒有將「</a:t>
            </a:r>
            <a:r>
              <a:rPr lang="en-US" altLang="zh-TW" dirty="0"/>
              <a:t>O</a:t>
            </a:r>
            <a:r>
              <a:rPr lang="zh-TW" altLang="en-US" dirty="0"/>
              <a:t>」的</a:t>
            </a:r>
            <a:r>
              <a:rPr lang="en-US" altLang="zh-TW" dirty="0"/>
              <a:t>label</a:t>
            </a:r>
            <a:r>
              <a:rPr lang="zh-TW" altLang="en-US" dirty="0"/>
              <a:t>去除且</a:t>
            </a:r>
            <a:r>
              <a:rPr lang="en-US" altLang="zh-TW" dirty="0"/>
              <a:t>training data</a:t>
            </a:r>
            <a:r>
              <a:rPr lang="zh-TW" altLang="en-US" dirty="0"/>
              <a:t>有很高的比例都是「</a:t>
            </a:r>
            <a:r>
              <a:rPr lang="en-US" altLang="zh-TW" dirty="0"/>
              <a:t>O</a:t>
            </a:r>
            <a:r>
              <a:rPr lang="zh-TW" altLang="en-US" dirty="0"/>
              <a:t>」，因此</a:t>
            </a:r>
            <a:r>
              <a:rPr lang="en-US" altLang="zh-TW" dirty="0"/>
              <a:t>model</a:t>
            </a:r>
            <a:r>
              <a:rPr lang="zh-TW" altLang="en-US" dirty="0"/>
              <a:t>只要全部猜「</a:t>
            </a:r>
            <a:r>
              <a:rPr lang="en-US" altLang="zh-TW" dirty="0"/>
              <a:t>O</a:t>
            </a:r>
            <a:r>
              <a:rPr lang="zh-TW" altLang="en-US" dirty="0"/>
              <a:t>」也能達到極高的準確度。所以後來就使用原先助教提供的方法並將</a:t>
            </a:r>
            <a:r>
              <a:rPr lang="en-US" altLang="zh-TW" dirty="0"/>
              <a:t>word vector</a:t>
            </a:r>
            <a:r>
              <a:rPr lang="zh-TW" altLang="en-US" dirty="0"/>
              <a:t>改成</a:t>
            </a:r>
            <a:r>
              <a:rPr lang="en-US" altLang="zh-TW" dirty="0"/>
              <a:t>Pre-trained </a:t>
            </a:r>
            <a:r>
              <a:rPr lang="en-US" altLang="zh-TW" dirty="0" err="1"/>
              <a:t>fastText</a:t>
            </a:r>
            <a:r>
              <a:rPr lang="en-US" altLang="zh-TW" dirty="0"/>
              <a:t> word embeddings</a:t>
            </a:r>
            <a:r>
              <a:rPr lang="zh-TW" altLang="en-US" dirty="0"/>
              <a:t>，</a:t>
            </a:r>
            <a:r>
              <a:rPr lang="en-US" altLang="zh-TW" dirty="0" err="1"/>
              <a:t>F1</a:t>
            </a:r>
            <a:r>
              <a:rPr lang="en-US" altLang="zh-TW" dirty="0"/>
              <a:t> score</a:t>
            </a:r>
            <a:r>
              <a:rPr lang="zh-TW" altLang="en-US" dirty="0"/>
              <a:t>才變成合理的</a:t>
            </a:r>
            <a:r>
              <a:rPr lang="en-US" altLang="zh-TW" dirty="0"/>
              <a:t>0.62</a:t>
            </a:r>
            <a:r>
              <a:rPr lang="zh-TW" altLang="en-US" dirty="0"/>
              <a:t>。</a:t>
            </a:r>
            <a:endParaRPr lang="en-US" altLang="zh-TW" dirty="0">
              <a:latin typeface="Calibri (本文)"/>
            </a:endParaRPr>
          </a:p>
        </p:txBody>
      </p:sp>
    </p:spTree>
    <p:extLst>
      <p:ext uri="{BB962C8B-B14F-4D97-AF65-F5344CB8AC3E}">
        <p14:creationId xmlns:p14="http://schemas.microsoft.com/office/powerpoint/2010/main" val="31942033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305</Words>
  <Application>Microsoft Office PowerPoint</Application>
  <PresentationFormat>寬螢幕</PresentationFormat>
  <Paragraphs>39</Paragraphs>
  <Slides>10</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10</vt:i4>
      </vt:variant>
    </vt:vector>
  </HeadingPairs>
  <TitlesOfParts>
    <vt:vector size="18" baseType="lpstr">
      <vt:lpstr>-apple-system</vt:lpstr>
      <vt:lpstr>Calibri (本文)</vt:lpstr>
      <vt:lpstr>Taipei Sans TC Beta</vt:lpstr>
      <vt:lpstr>Arial</vt:lpstr>
      <vt:lpstr>Calibri</vt:lpstr>
      <vt:lpstr>Consolas</vt:lpstr>
      <vt:lpstr>Wingdings</vt:lpstr>
      <vt:lpstr>Office 佈景主題</vt:lpstr>
      <vt:lpstr>AIMS HW3</vt:lpstr>
      <vt:lpstr>OUTLINE</vt:lpstr>
      <vt:lpstr>運行環境</vt:lpstr>
      <vt:lpstr>程式過程</vt:lpstr>
      <vt:lpstr>採用特徵</vt:lpstr>
      <vt:lpstr>自行修改</vt:lpstr>
      <vt:lpstr>自行修改 - fastText word embeddings</vt:lpstr>
      <vt:lpstr>Result – F1 score : 0.62</vt:lpstr>
      <vt:lpstr>實驗</vt:lpstr>
      <vt:lpstr>心得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AIMS HW2</dc:title>
  <dc:creator>江冠德</dc:creator>
  <cp:lastModifiedBy>江冠德</cp:lastModifiedBy>
  <cp:revision>76</cp:revision>
  <dcterms:created xsi:type="dcterms:W3CDTF">2022-12-02T01:12:14Z</dcterms:created>
  <dcterms:modified xsi:type="dcterms:W3CDTF">2023-01-01T05:45:07Z</dcterms:modified>
</cp:coreProperties>
</file>