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340" r:id="rId3"/>
    <p:sldId id="267" r:id="rId4"/>
    <p:sldId id="362" r:id="rId5"/>
    <p:sldId id="291" r:id="rId6"/>
    <p:sldId id="361" r:id="rId7"/>
    <p:sldId id="264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ungsuh" panose="02030600000101010101" pitchFamily="18" charset="-127"/>
      <p:regular r:id="rId14"/>
    </p:embeddedFont>
    <p:embeddedFont>
      <p:font typeface="等线" panose="02010600030101010101" pitchFamily="2" charset="-122"/>
      <p:regular r:id="rId15"/>
      <p:bold r:id="rId1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479796"/>
    <a:srgbClr val="4673B6"/>
    <a:srgbClr val="404040"/>
    <a:srgbClr val="4A4A4A"/>
    <a:srgbClr val="5DB3B0"/>
    <a:srgbClr val="B5D8DA"/>
    <a:srgbClr val="83BEC2"/>
    <a:srgbClr val="81A0CF"/>
    <a:srgbClr val="5E6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5" autoAdjust="0"/>
    <p:restoredTop sz="94660"/>
  </p:normalViewPr>
  <p:slideViewPr>
    <p:cSldViewPr>
      <p:cViewPr varScale="1">
        <p:scale>
          <a:sx n="81" d="100"/>
          <a:sy n="81" d="100"/>
        </p:scale>
        <p:origin x="86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00A4A-D1DB-464F-9536-7DBF30A7BC3D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BCB95-9575-4AE0-BDDD-A87F3F1BA2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BCB95-9575-4AE0-BDDD-A87F3F1BA27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TTUR </a:t>
            </a:r>
            <a:r>
              <a:rPr lang="zh-CN" altLang="en-US" dirty="0"/>
              <a:t>可以加快收敛，不用多个</a:t>
            </a:r>
            <a:r>
              <a:rPr lang="en-US" altLang="zh-CN" dirty="0"/>
              <a:t>D</a:t>
            </a:r>
            <a:r>
              <a:rPr lang="zh-CN" altLang="en-US" dirty="0"/>
              <a:t>一个</a:t>
            </a:r>
            <a:r>
              <a:rPr lang="en-US" altLang="zh-CN" dirty="0"/>
              <a:t>G</a:t>
            </a:r>
            <a:r>
              <a:rPr lang="zh-CN" altLang="en-US" dirty="0"/>
              <a:t>，是</a:t>
            </a:r>
            <a:r>
              <a:rPr lang="en-US" altLang="zh-CN" dirty="0"/>
              <a:t>2017NIPS</a:t>
            </a:r>
            <a:r>
              <a:rPr lang="zh-CN" altLang="en-US" dirty="0"/>
              <a:t>论文，主要也是证明这个如何收敛到纳什平衡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BCB95-9575-4AE0-BDDD-A87F3F1BA27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TTUR </a:t>
            </a:r>
            <a:r>
              <a:rPr lang="zh-CN" altLang="en-US" dirty="0"/>
              <a:t>可以加快收敛，不用多个</a:t>
            </a:r>
            <a:r>
              <a:rPr lang="en-US" altLang="zh-CN" dirty="0"/>
              <a:t>D</a:t>
            </a:r>
            <a:r>
              <a:rPr lang="zh-CN" altLang="en-US" dirty="0"/>
              <a:t>一个</a:t>
            </a:r>
            <a:r>
              <a:rPr lang="en-US" altLang="zh-CN" dirty="0"/>
              <a:t>G</a:t>
            </a:r>
            <a:r>
              <a:rPr lang="zh-CN" altLang="en-US" dirty="0"/>
              <a:t>，是</a:t>
            </a:r>
            <a:r>
              <a:rPr lang="en-US" altLang="zh-CN" dirty="0"/>
              <a:t>2017NIPS</a:t>
            </a:r>
            <a:r>
              <a:rPr lang="zh-CN" altLang="en-US" dirty="0"/>
              <a:t>论文，主要也是证明这个如何收敛到纳什平衡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BBCB95-9575-4AE0-BDDD-A87F3F1BA2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180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BCB95-9575-4AE0-BDDD-A87F3F1BA27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BCB95-9575-4AE0-BDDD-A87F3F1BA27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775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3392" y="1275127"/>
            <a:ext cx="2448272" cy="4365104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989481" y="2462642"/>
            <a:ext cx="1800000" cy="1800000"/>
          </a:xfrm>
          <a:prstGeom prst="ellipse">
            <a:avLst/>
          </a:prstGeom>
          <a:solidFill>
            <a:srgbClr val="5DB3B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3337" y="2989010"/>
            <a:ext cx="259228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+mj-lt"/>
              </a:rPr>
              <a:t>Defense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184525" y="1685290"/>
            <a:ext cx="882396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Mathematical modeling group holiday defense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64145" y="4967605"/>
            <a:ext cx="3595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Reporter : Jiang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Yonghan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26643" y="4262622"/>
            <a:ext cx="2088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16/2/2019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09">
        <p:fade/>
      </p:transition>
    </mc:Choice>
    <mc:Fallback xmlns="">
      <p:transition spd="med" advTm="1180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51584" y="539349"/>
            <a:ext cx="900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>
                    <a:lumMod val="50000"/>
                  </a:schemeClr>
                </a:solidFill>
                <a:latin typeface="+mj-lt"/>
                <a:ea typeface="造字工房悦黑体验版纤细体" pitchFamily="50" charset="-122"/>
              </a:rPr>
              <a:t>First semester grade</a:t>
            </a:r>
            <a:endParaRPr lang="en-US" altLang="zh-CN" sz="44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造字工房悦黑体验版纤细体" pitchFamily="5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525344"/>
            <a:ext cx="12192000" cy="332656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11424" y="0"/>
            <a:ext cx="1008112" cy="1340768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41582" y="293127"/>
            <a:ext cx="100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1</a:t>
            </a:r>
            <a:endParaRPr lang="zh-CN" altLang="en-US" sz="6000" dirty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1959" y="1796374"/>
            <a:ext cx="66390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</a:rPr>
              <a:t>Weighted average score:86.66</a:t>
            </a:r>
          </a:p>
          <a:p>
            <a:r>
              <a:rPr lang="en-US" altLang="zh-CN" sz="2400" dirty="0"/>
              <a:t>Compulsory courses </a:t>
            </a:r>
            <a:r>
              <a:rPr lang="en-US" altLang="zh-CN" sz="2400" dirty="0">
                <a:solidFill>
                  <a:srgbClr val="404040"/>
                </a:solidFill>
              </a:rPr>
              <a:t>weighted average score:87.31</a:t>
            </a:r>
          </a:p>
          <a:p>
            <a:r>
              <a:rPr lang="en-US" altLang="zh-CN" sz="2400" dirty="0">
                <a:solidFill>
                  <a:srgbClr val="404040"/>
                </a:solidFill>
              </a:rPr>
              <a:t>GPA:3.666</a:t>
            </a:r>
            <a:endParaRPr lang="zh-CN" altLang="en-US" sz="2400" dirty="0">
              <a:solidFill>
                <a:srgbClr val="40404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553C2C7-CA3A-42ED-A852-7EB0AC27B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516" y="25646"/>
            <a:ext cx="3744416" cy="64996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1424" y="0"/>
            <a:ext cx="1008112" cy="1340768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1582" y="293127"/>
            <a:ext cx="100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2</a:t>
            </a:r>
            <a:endParaRPr lang="zh-CN" altLang="en-US" sz="6000" dirty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584" y="539349"/>
            <a:ext cx="900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>
                    <a:lumMod val="50000"/>
                  </a:schemeClr>
                </a:solidFill>
                <a:latin typeface="+mj-lt"/>
                <a:ea typeface="造字工房悦黑体验版纤细体" pitchFamily="50" charset="-122"/>
              </a:rPr>
              <a:t>Compete in the first semester</a:t>
            </a:r>
            <a:endParaRPr lang="en-US" altLang="zh-CN" sz="44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造字工房悦黑体验版纤细体" pitchFamily="5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525344"/>
            <a:ext cx="12192000" cy="332656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63644" y="3458311"/>
            <a:ext cx="7321580" cy="619858"/>
            <a:chOff x="1085638" y="2274888"/>
            <a:chExt cx="7321580" cy="619858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39063" x2="48828" y2="390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16200000">
              <a:off x="1085638" y="2348880"/>
              <a:ext cx="545866" cy="545866"/>
            </a:xfrm>
            <a:prstGeom prst="ellipse">
              <a:avLst/>
            </a:prstGeom>
            <a:solidFill>
              <a:srgbClr val="479796"/>
            </a:solidFill>
          </p:spPr>
        </p:pic>
        <p:sp>
          <p:nvSpPr>
            <p:cNvPr id="33" name="文本框 32"/>
            <p:cNvSpPr txBox="1"/>
            <p:nvPr/>
          </p:nvSpPr>
          <p:spPr>
            <a:xfrm>
              <a:off x="1914342" y="2274888"/>
              <a:ext cx="6492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2018APMCM  </a:t>
              </a:r>
              <a:r>
                <a:rPr lang="en-US" altLang="zh-CN" sz="2800" dirty="0"/>
                <a:t>Successful Participant</a:t>
              </a:r>
              <a:endParaRPr lang="zh-CN" altLang="en-US" sz="2800" b="1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3644" y="1878527"/>
            <a:ext cx="6996497" cy="892552"/>
            <a:chOff x="1085638" y="2267870"/>
            <a:chExt cx="6996497" cy="892552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39063" x2="48828" y2="390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16200000">
              <a:off x="1085638" y="2348880"/>
              <a:ext cx="545866" cy="545866"/>
            </a:xfrm>
            <a:prstGeom prst="ellipse">
              <a:avLst/>
            </a:prstGeom>
            <a:solidFill>
              <a:srgbClr val="479796"/>
            </a:solidFill>
          </p:spPr>
        </p:pic>
        <p:sp>
          <p:nvSpPr>
            <p:cNvPr id="39" name="文本框 38"/>
            <p:cNvSpPr txBox="1"/>
            <p:nvPr/>
          </p:nvSpPr>
          <p:spPr>
            <a:xfrm>
              <a:off x="1880915" y="2267870"/>
              <a:ext cx="620122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solidFill>
                    <a:srgbClr val="404040"/>
                  </a:solidFill>
                </a:rPr>
                <a:t>2018</a:t>
              </a:r>
              <a:r>
                <a:rPr lang="zh-CN" altLang="en-US" sz="2600" b="1" dirty="0">
                  <a:solidFill>
                    <a:srgbClr val="404040"/>
                  </a:solidFill>
                </a:rPr>
                <a:t>年全国大学生计算机技能应用大赛高级语言程序设计赛（</a:t>
              </a:r>
              <a:r>
                <a:rPr lang="en-US" altLang="zh-CN" sz="2600" b="1" dirty="0">
                  <a:solidFill>
                    <a:srgbClr val="404040"/>
                  </a:solidFill>
                </a:rPr>
                <a:t>C</a:t>
              </a:r>
              <a:r>
                <a:rPr lang="zh-CN" altLang="en-US" sz="2600" b="1" dirty="0">
                  <a:solidFill>
                    <a:srgbClr val="404040"/>
                  </a:solidFill>
                </a:rPr>
                <a:t>语言）全国一等奖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97071" y="4920600"/>
            <a:ext cx="6996497" cy="626876"/>
            <a:chOff x="1085638" y="2267870"/>
            <a:chExt cx="6996497" cy="62687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39063" x2="48828" y2="390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16200000">
              <a:off x="1085638" y="2348880"/>
              <a:ext cx="545866" cy="545866"/>
            </a:xfrm>
            <a:prstGeom prst="ellipse">
              <a:avLst/>
            </a:prstGeom>
            <a:solidFill>
              <a:srgbClr val="479796"/>
            </a:solidFill>
          </p:spPr>
        </p:pic>
        <p:sp>
          <p:nvSpPr>
            <p:cNvPr id="17" name="文本框 16"/>
            <p:cNvSpPr txBox="1"/>
            <p:nvPr/>
          </p:nvSpPr>
          <p:spPr>
            <a:xfrm>
              <a:off x="1880915" y="2267870"/>
              <a:ext cx="62012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>
                  <a:solidFill>
                    <a:srgbClr val="404040"/>
                  </a:solidFill>
                </a:rPr>
                <a:t>科技文化节数模组 未获奖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9002">
        <p:fade/>
      </p:transition>
    </mc:Choice>
    <mc:Fallback xmlns="">
      <p:transition spd="med" advTm="99002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1424" y="0"/>
            <a:ext cx="1008112" cy="1340768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582" y="293127"/>
            <a:ext cx="100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ungsuh" panose="02030600000101010101" pitchFamily="18" charset="-127"/>
                <a:ea typeface="Gungsuh" panose="02030600000101010101" pitchFamily="18" charset="-127"/>
                <a:cs typeface="+mn-cs"/>
              </a:rPr>
              <a:t>2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ungsuh" panose="02030600000101010101" pitchFamily="18" charset="-127"/>
              <a:ea typeface="Gungsuh" panose="02030600000101010101" pitchFamily="18" charset="-127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584" y="539349"/>
            <a:ext cx="900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造字工房悦黑体验版纤细体" pitchFamily="50" charset="-122"/>
                <a:cs typeface="+mn-cs"/>
              </a:rPr>
              <a:t>Compete in the first semester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造字工房悦黑体验版纤细体" pitchFamily="50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525344"/>
            <a:ext cx="12192000" cy="332656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63644" y="3458311"/>
            <a:ext cx="7321580" cy="619858"/>
            <a:chOff x="1085638" y="2274888"/>
            <a:chExt cx="7321580" cy="619858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39063" x2="48828" y2="390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16200000">
              <a:off x="1085638" y="2348880"/>
              <a:ext cx="545866" cy="545866"/>
            </a:xfrm>
            <a:prstGeom prst="ellipse">
              <a:avLst/>
            </a:prstGeom>
            <a:solidFill>
              <a:srgbClr val="479796"/>
            </a:solidFill>
          </p:spPr>
        </p:pic>
        <p:sp>
          <p:nvSpPr>
            <p:cNvPr id="33" name="文本框 32"/>
            <p:cNvSpPr txBox="1"/>
            <p:nvPr/>
          </p:nvSpPr>
          <p:spPr>
            <a:xfrm>
              <a:off x="1914342" y="2274888"/>
              <a:ext cx="6492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2018 </a:t>
              </a:r>
              <a:r>
                <a:rPr lang="en-US" altLang="zh-CN" sz="2800" dirty="0"/>
                <a:t>MCM/ICM  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3644" y="1878527"/>
            <a:ext cx="6996497" cy="892552"/>
            <a:chOff x="1085638" y="2267870"/>
            <a:chExt cx="6996497" cy="892552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39063" x2="48828" y2="390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16200000">
              <a:off x="1085638" y="2348880"/>
              <a:ext cx="545866" cy="545866"/>
            </a:xfrm>
            <a:prstGeom prst="ellipse">
              <a:avLst/>
            </a:prstGeom>
            <a:solidFill>
              <a:srgbClr val="479796"/>
            </a:solidFill>
          </p:spPr>
        </p:pic>
        <p:sp>
          <p:nvSpPr>
            <p:cNvPr id="39" name="文本框 38"/>
            <p:cNvSpPr txBox="1"/>
            <p:nvPr/>
          </p:nvSpPr>
          <p:spPr>
            <a:xfrm>
              <a:off x="1880915" y="2267870"/>
              <a:ext cx="620122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600" b="1" dirty="0">
                  <a:solidFill>
                    <a:srgbClr val="404040"/>
                  </a:solidFill>
                </a:rPr>
                <a:t>2018</a:t>
              </a:r>
              <a:r>
                <a:rPr lang="zh-CN" altLang="en-US" sz="2600" b="1" dirty="0">
                  <a:solidFill>
                    <a:srgbClr val="404040"/>
                  </a:solidFill>
                </a:rPr>
                <a:t>开发区校区“立刻出行杯”低年级组一等奖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D9CD0B3-EB92-4CC3-8759-C4A368F84646}"/>
              </a:ext>
            </a:extLst>
          </p:cNvPr>
          <p:cNvGrpSpPr/>
          <p:nvPr/>
        </p:nvGrpSpPr>
        <p:grpSpPr>
          <a:xfrm>
            <a:off x="663642" y="4795141"/>
            <a:ext cx="8456693" cy="1200329"/>
            <a:chOff x="1085638" y="2274888"/>
            <a:chExt cx="7321580" cy="983791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5319DC84-BBD0-41D9-83CF-E9D8B975C3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39063" x2="48828" y2="390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16200000">
              <a:off x="1085638" y="2348880"/>
              <a:ext cx="545866" cy="545866"/>
            </a:xfrm>
            <a:prstGeom prst="ellipse">
              <a:avLst/>
            </a:prstGeom>
            <a:solidFill>
              <a:srgbClr val="479796"/>
            </a:solidFill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F370991-8956-4EE3-904D-30A8974EEDFB}"/>
                </a:ext>
              </a:extLst>
            </p:cNvPr>
            <p:cNvSpPr txBox="1"/>
            <p:nvPr/>
          </p:nvSpPr>
          <p:spPr>
            <a:xfrm>
              <a:off x="1914342" y="2274888"/>
              <a:ext cx="6492876" cy="983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prstClr val="black"/>
                  </a:solidFill>
                  <a:latin typeface="+mn-ea"/>
                </a:rPr>
                <a:t>总结：通过一次次比赛，熟悉了数模论文格式，掌握了诸如</a:t>
              </a:r>
              <a:r>
                <a:rPr lang="en-US" altLang="zh-CN" sz="2400" b="1" dirty="0">
                  <a:solidFill>
                    <a:prstClr val="black"/>
                  </a:solidFill>
                  <a:latin typeface="+mn-ea"/>
                </a:rPr>
                <a:t>AHP,TOPSIS,</a:t>
              </a:r>
              <a:r>
                <a:rPr lang="zh-CN" altLang="en-US" sz="2400" b="1" dirty="0">
                  <a:solidFill>
                    <a:prstClr val="black"/>
                  </a:solidFill>
                  <a:latin typeface="+mn-ea"/>
                </a:rPr>
                <a:t>线性回归，熵值赋权法等基本算法。同时磨炼了编码能力。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06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9002">
        <p:fade/>
      </p:transition>
    </mc:Choice>
    <mc:Fallback xmlns="">
      <p:transition spd="med" advTm="99002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525344"/>
            <a:ext cx="12192000" cy="332656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1582" y="293127"/>
            <a:ext cx="100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2</a:t>
            </a:r>
            <a:endParaRPr lang="zh-CN" altLang="en-US" sz="6000" dirty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1424" y="0"/>
            <a:ext cx="1008112" cy="1340768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41582" y="293127"/>
            <a:ext cx="100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3</a:t>
            </a:r>
            <a:endParaRPr lang="zh-CN" altLang="en-US" sz="6000" dirty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51584" y="539349"/>
            <a:ext cx="900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造字工房悦黑体验版纤细体" pitchFamily="50" charset="-122"/>
              </a:rPr>
              <a:t>Holiday learning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8E7203-ADA4-41AF-AF70-504BC2300AD3}"/>
              </a:ext>
            </a:extLst>
          </p:cNvPr>
          <p:cNvSpPr txBox="1"/>
          <p:nvPr/>
        </p:nvSpPr>
        <p:spPr>
          <a:xfrm>
            <a:off x="911424" y="1484784"/>
            <a:ext cx="1044116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1.</a:t>
            </a:r>
            <a:r>
              <a:rPr lang="zh-CN" altLang="zh-CN" sz="2600" dirty="0"/>
              <a:t>线代麻省理工公开课</a:t>
            </a:r>
            <a:r>
              <a:rPr lang="zh-CN" altLang="en-US" sz="2600" dirty="0"/>
              <a:t>看到第</a:t>
            </a:r>
            <a:r>
              <a:rPr lang="en-US" altLang="zh-CN" sz="2600" dirty="0"/>
              <a:t>16</a:t>
            </a:r>
            <a:r>
              <a:rPr lang="zh-CN" altLang="en-US" sz="2600" dirty="0"/>
              <a:t>课，同时自学线代教材。学习了矩阵乘法及其初等变换，行列式计算，秩，向量空间等知识，但后面内容并未完全理解，开学还要继续学习。</a:t>
            </a:r>
            <a:endParaRPr lang="en-US" altLang="zh-CN" sz="2600" dirty="0"/>
          </a:p>
          <a:p>
            <a:endParaRPr lang="en-US" altLang="zh-CN" sz="2600" dirty="0"/>
          </a:p>
          <a:p>
            <a:r>
              <a:rPr lang="en-US" altLang="zh-CN" sz="2600" dirty="0"/>
              <a:t>2.</a:t>
            </a:r>
            <a:r>
              <a:rPr lang="zh-CN" altLang="en-US" sz="2600" dirty="0"/>
              <a:t>学习</a:t>
            </a:r>
            <a:r>
              <a:rPr lang="en-US" altLang="zh-CN" sz="2600" dirty="0"/>
              <a:t>stm32</a:t>
            </a:r>
            <a:r>
              <a:rPr lang="zh-CN" altLang="en-US" sz="2600" dirty="0"/>
              <a:t>单片机，实现一台基于</a:t>
            </a:r>
            <a:r>
              <a:rPr lang="en-US" altLang="zh-CN" sz="2600" dirty="0"/>
              <a:t>STM407</a:t>
            </a:r>
            <a:r>
              <a:rPr lang="zh-CN" altLang="en-US" sz="2600" dirty="0"/>
              <a:t>单片机的电子闹钟。学习</a:t>
            </a:r>
            <a:r>
              <a:rPr lang="en-US" altLang="zh-CN" sz="2600" dirty="0"/>
              <a:t>OLED</a:t>
            </a:r>
            <a:r>
              <a:rPr lang="zh-CN" altLang="en-US" sz="2600" dirty="0"/>
              <a:t>配置显示，计时器配置，中断配置，</a:t>
            </a:r>
            <a:r>
              <a:rPr lang="en-US" altLang="zh-CN" sz="2600" dirty="0"/>
              <a:t>PWM</a:t>
            </a:r>
            <a:r>
              <a:rPr lang="zh-CN" altLang="en-US" sz="2600" dirty="0"/>
              <a:t>等内容。</a:t>
            </a:r>
            <a:endParaRPr lang="en-US" altLang="zh-CN" sz="2600" dirty="0"/>
          </a:p>
          <a:p>
            <a:r>
              <a:rPr lang="en-US" altLang="zh-CN" sz="2600" dirty="0"/>
              <a:t>   </a:t>
            </a:r>
            <a:r>
              <a:rPr lang="zh-CN" altLang="en-US" sz="2600" dirty="0"/>
              <a:t>最终成果，是一个全中文界面的闹钟，有时间显示，有两个闹钟，可用三个按键改变时间。当闹钟到时间时，相应的</a:t>
            </a:r>
            <a:r>
              <a:rPr lang="en-US" altLang="zh-CN" sz="2600" dirty="0"/>
              <a:t>LED</a:t>
            </a:r>
            <a:r>
              <a:rPr lang="zh-CN" altLang="en-US" sz="2600" dirty="0"/>
              <a:t>灯就亮了（也可以用蜂鸣器发出响声，但可惜这块板子没有蜂鸣器），还运用</a:t>
            </a:r>
            <a:r>
              <a:rPr lang="en-US" altLang="zh-CN" sz="2600" dirty="0"/>
              <a:t>PWM</a:t>
            </a:r>
            <a:r>
              <a:rPr lang="zh-CN" altLang="en-US" sz="2600" dirty="0"/>
              <a:t>（</a:t>
            </a:r>
            <a:r>
              <a:rPr lang="en-US" altLang="zh-CN" sz="2800" dirty="0"/>
              <a:t>Pulse Width Modulation </a:t>
            </a:r>
            <a:r>
              <a:rPr lang="zh-CN" altLang="en-US" sz="2800" dirty="0"/>
              <a:t>，脉宽调制技术</a:t>
            </a:r>
            <a:r>
              <a:rPr lang="zh-CN" altLang="en-US" sz="2600" dirty="0"/>
              <a:t>）让</a:t>
            </a:r>
            <a:r>
              <a:rPr lang="en-US" altLang="zh-CN" sz="2600" dirty="0"/>
              <a:t>LED</a:t>
            </a:r>
            <a:r>
              <a:rPr lang="zh-CN" altLang="en-US" sz="2600" dirty="0"/>
              <a:t>渐亮，渐灭。</a:t>
            </a:r>
            <a:endParaRPr lang="en-US" altLang="zh-CN" sz="2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525344"/>
            <a:ext cx="12192000" cy="332656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1582" y="293127"/>
            <a:ext cx="100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2</a:t>
            </a:r>
            <a:endParaRPr lang="zh-CN" altLang="en-US" sz="6000" dirty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1424" y="0"/>
            <a:ext cx="1008112" cy="1340768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41582" y="293127"/>
            <a:ext cx="100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3</a:t>
            </a:r>
            <a:endParaRPr lang="zh-CN" altLang="en-US" sz="6000" dirty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51584" y="539349"/>
            <a:ext cx="900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造字工房悦黑体验版纤细体" pitchFamily="50" charset="-122"/>
              </a:rPr>
              <a:t>Holiday learning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8E7203-ADA4-41AF-AF70-504BC2300AD3}"/>
              </a:ext>
            </a:extLst>
          </p:cNvPr>
          <p:cNvSpPr txBox="1"/>
          <p:nvPr/>
        </p:nvSpPr>
        <p:spPr>
          <a:xfrm>
            <a:off x="911424" y="1484784"/>
            <a:ext cx="104411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3.《c++ primer plus》</a:t>
            </a:r>
            <a:r>
              <a:rPr lang="zh-CN" altLang="en-US" sz="2600" dirty="0"/>
              <a:t>看完</a:t>
            </a:r>
            <a:r>
              <a:rPr lang="en-US" altLang="zh-CN" sz="2600" dirty="0"/>
              <a:t>300</a:t>
            </a:r>
            <a:r>
              <a:rPr lang="zh-CN" altLang="en-US" sz="2600" dirty="0"/>
              <a:t>页，学会</a:t>
            </a:r>
            <a:r>
              <a:rPr lang="en-US" altLang="zh-CN" sz="2600" dirty="0"/>
              <a:t>C++</a:t>
            </a:r>
            <a:r>
              <a:rPr lang="zh-CN" altLang="en-US" sz="2600" dirty="0"/>
              <a:t>输入输出等内容。开学后将继续看下去。</a:t>
            </a:r>
            <a:endParaRPr lang="en-US" altLang="zh-CN" sz="2600" dirty="0"/>
          </a:p>
          <a:p>
            <a:endParaRPr lang="en-US" altLang="zh-CN" sz="2600" dirty="0"/>
          </a:p>
          <a:p>
            <a:r>
              <a:rPr lang="en-US" altLang="zh-CN" sz="2600" dirty="0"/>
              <a:t>4.</a:t>
            </a:r>
            <a:r>
              <a:rPr lang="zh-CN" altLang="en-US" sz="2600" dirty="0"/>
              <a:t>莫烦</a:t>
            </a:r>
            <a:r>
              <a:rPr lang="en-US" altLang="zh-CN" sz="2600" dirty="0"/>
              <a:t>python </a:t>
            </a:r>
            <a:r>
              <a:rPr lang="zh-CN" altLang="en-US" sz="2600" dirty="0"/>
              <a:t>看完</a:t>
            </a:r>
            <a:r>
              <a:rPr lang="en-US" altLang="zh-CN" sz="2600" dirty="0"/>
              <a:t>python</a:t>
            </a:r>
            <a:r>
              <a:rPr lang="zh-CN" altLang="en-US" sz="2600" dirty="0"/>
              <a:t>基础语法，</a:t>
            </a:r>
            <a:r>
              <a:rPr lang="en-US" altLang="zh-CN" sz="2600" dirty="0" err="1"/>
              <a:t>Numpy</a:t>
            </a:r>
            <a:r>
              <a:rPr lang="en-US" altLang="zh-CN" sz="2600" dirty="0"/>
              <a:t> &amp; Pandas</a:t>
            </a:r>
            <a:r>
              <a:rPr lang="zh-CN" altLang="en-US" sz="2600" dirty="0"/>
              <a:t>，</a:t>
            </a:r>
            <a:r>
              <a:rPr lang="en-US" altLang="zh-CN" sz="2600" dirty="0"/>
              <a:t>Matplotlib</a:t>
            </a:r>
            <a:r>
              <a:rPr lang="zh-CN" altLang="en-US" sz="2600" dirty="0"/>
              <a:t>。正在学习</a:t>
            </a:r>
            <a:r>
              <a:rPr lang="en-US" altLang="zh-CN" sz="2600" dirty="0" err="1"/>
              <a:t>Tensorflow</a:t>
            </a:r>
            <a:r>
              <a:rPr lang="en-US" altLang="zh-CN" sz="2600" dirty="0"/>
              <a:t>.</a:t>
            </a:r>
          </a:p>
          <a:p>
            <a:endParaRPr lang="en-US" altLang="zh-CN" sz="2600" dirty="0"/>
          </a:p>
          <a:p>
            <a:r>
              <a:rPr lang="en-US" altLang="zh-CN" sz="2600" dirty="0"/>
              <a:t>5.</a:t>
            </a:r>
            <a:r>
              <a:rPr lang="zh-CN" altLang="en-US" sz="2600" dirty="0"/>
              <a:t>吴恩达</a:t>
            </a:r>
            <a:r>
              <a:rPr lang="en-US" altLang="zh-CN" sz="2600" dirty="0"/>
              <a:t>《</a:t>
            </a:r>
            <a:r>
              <a:rPr lang="zh-CN" altLang="en-US" sz="2600" dirty="0"/>
              <a:t>机器学习</a:t>
            </a:r>
            <a:r>
              <a:rPr lang="en-US" altLang="zh-CN" sz="2600" dirty="0"/>
              <a:t>》</a:t>
            </a:r>
            <a:r>
              <a:rPr lang="zh-CN" altLang="en-US" sz="2600" dirty="0"/>
              <a:t>网课看完有监督学习，初步了解线性回归，逻辑回归，神经网络，支持向量机。未来将学会用代码实现这些算法，并将它们应用。</a:t>
            </a:r>
          </a:p>
          <a:p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44457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ic19.nipic.com/20120227/5183444_155554647000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266" b="29387"/>
          <a:stretch>
            <a:fillRect/>
          </a:stretch>
        </p:blipFill>
        <p:spPr bwMode="auto">
          <a:xfrm>
            <a:off x="0" y="0"/>
            <a:ext cx="12172982" cy="335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/>
          <p:cNvSpPr/>
          <p:nvPr/>
        </p:nvSpPr>
        <p:spPr>
          <a:xfrm>
            <a:off x="3831697" y="1232757"/>
            <a:ext cx="4536504" cy="4536504"/>
          </a:xfrm>
          <a:prstGeom prst="ellipse">
            <a:avLst/>
          </a:prstGeom>
          <a:solidFill>
            <a:srgbClr val="5DB3B0"/>
          </a:solidFill>
          <a:ln w="76200">
            <a:solidFill>
              <a:srgbClr val="4797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361390" y="2348880"/>
            <a:ext cx="3469219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Thank</a:t>
            </a:r>
          </a:p>
          <a:p>
            <a:pPr algn="ctr"/>
            <a:r>
              <a:rPr lang="en-US" altLang="zh-CN" sz="8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you</a:t>
            </a:r>
            <a:endParaRPr lang="zh-CN" altLang="en-US" sz="8000" dirty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434</Words>
  <Application>Microsoft Office PowerPoint</Application>
  <PresentationFormat>宽屏</PresentationFormat>
  <Paragraphs>43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Gungsuh</vt:lpstr>
      <vt:lpstr>Arial</vt:lpstr>
      <vt:lpstr>Calibri</vt:lpstr>
      <vt:lpstr>宋体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咏涵 姜</cp:lastModifiedBy>
  <cp:revision>268</cp:revision>
  <dcterms:created xsi:type="dcterms:W3CDTF">2014-01-18T01:07:00Z</dcterms:created>
  <dcterms:modified xsi:type="dcterms:W3CDTF">2019-02-26T12:44:40Z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2052-11.1.0.7949</vt:lpwstr>
  </property>
</Properties>
</file>