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1" r:id="rId7"/>
    <p:sldId id="262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6T09:36:37.5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6T09:34:58.6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24575,'3624'0'-1365,"-3599"0"-5461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6T09:35:16.7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210 1463 24575,'-4'-1'0,"1"1"0,0-1 0,-1 0 0,1 0 0,0 0 0,0 0 0,0-1 0,0 1 0,0-1 0,0 0 0,0 0 0,0 0 0,1 0 0,-1 0 0,1-1 0,-1 1 0,1-1 0,0 0 0,0 1 0,0-1 0,1 0 0,-1 0 0,-1-4 0,-4-9 0,0 0 0,-9-35 0,15 50 0,-33-127 0,6-1 0,-15-161 0,34 133 0,9 130 0,2 0 0,0 0 0,11-47 0,-8 59 0,0 0 0,1 0 0,1 1 0,1-1 0,-1 1 0,2 1 0,0 0 0,1 0 0,12-12 0,-5 7 0,2 1 0,0 0 0,1 1 0,43-26 0,-39 29 0,1 2 0,0 0 0,45-12 0,84-10 0,-87 19 0,-65 14 0,351-68 0,-242 52 0,137-2 0,491 18 0,-309 2 0,-395-2 0,-1 2 0,1 1 0,-1 1 0,63 17 0,-38-2 0,-1 3 0,-1 2 0,60 36 0,-97-46 0,0 1 0,-1 0 0,0 2 0,-1 0 0,23 31 0,6 3 0,-23-25 0,2-2 0,1 0 0,0-2 0,2-1 0,1-1 0,58 30 0,-74-44 0,-2 1 0,1 1 0,-1 0 0,0 1 0,17 16 0,47 56 0,-69-74 0,2 6 0,0 0 0,0 0 0,-1 0 0,0 1 0,-2 0 0,1 1 0,4 18 0,23 109 0,-30-126 0,46 283 0,-44-269 0,0 0 0,-2 0 0,0 59 0,-4-86-68,0-1 0,0 0-1,-1 0 1,1 1 0,-1-1 0,1 0-1,-1 0 1,0 0 0,0 0 0,0 0-1,0 0 1,0 0 0,0 0 0,0 0-1,-1-1 1,1 1 0,-1 0-1,0-1 1,-2 3 0,-15 7-6758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6T09:33:26.2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12245 24575,'0'583'0,"0"-575"0,0 0 0,0-1 0,1 1 0,0 0 0,3 8 0,-3-13 0,0 0 0,0 0 0,1 0 0,-1-1 0,1 1 0,-1 0 0,1-1 0,0 1 0,0-1 0,0 0 0,1 1 0,-1-1 0,0 0 0,1-1 0,0 1 0,4 2 0,35 14 0,0-1 0,2-3 0,85 17 0,-66-17 0,850 162-97,-616-137-32,303 0 1,304-39-72,-454-6 168,4727 3 32,-2696 5 0,10656-2-2844,-12545-30 2844,-5-38 0,-389 43 0,556-27 244,2 49 227,115-5-155,-620-4 157,-241 12-403,-1-1 0,0 0-1,-1 0 1,1-1-1,0 0 1,0-1-1,-1 0 1,10-5-1,-15 6-35,0 0-1,-1 0 1,1 0 0,-1 0-1,1-1 1,-1 1-1,0-1 1,0 0 0,0 0-1,0 0 1,0 0-1,-1 0 1,1 0 0,-1 0-1,0 0 1,0-1-1,0 1 1,0 0 0,-1-1-1,1 1 1,-1-1-1,0 1 1,-1-5 0,-1-27 47,-2 1 0,-1-1 1,-2 1-1,-2 1 1,-14-37-1,-4-21-76,-74-356-5,23-9 0,16 88 0,-61-334 0,101 566 0,-6-216 0,28-141 0,3 252 0,-1-2408 0,-3 1487 0,6 925 0,68-452 0,-53 575 0,68-465 0,5-180 0,67-163 0,-121 692 0,12-338 0,-46 443 0,17-635 0,-23 218 0,1 535 0,0 1 0,0-1 0,-1 0 0,0 0 0,0 1 0,-2-9 0,2 13 0,-1-1 0,1 1 0,0 0 0,-1 0 0,1 0 0,-1 0 0,0 0 0,1 0 0,-1 0 0,0 0 0,0 1 0,0-1 0,-1 1 0,1-1 0,0 1 0,-1 0 0,1 0 0,0 0 0,-5-1 0,-19-5 0,-1 2 0,0 1 0,0 1 0,0 1 0,-52 4 0,19-1 0,-1126 37-574,228-6 574,858-29 114,-144 22-1,-94 38 313,74-12-505,-563 33 79,-7-74 0,-1892-15 0,1708 6 0,888-8 0,-230-42 0,257 31 0,-236-49 0,259 45 0,2-3 0,-90-41 0,111 42-1365,32 16-5461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6T09:33:28.9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86 24575,'194'1'0,"286"-8"0,-262-20 0,-138 15 0,141-5 0,1550 21 0,-995-6 0,-751 1-273,0-1 0,-1-2 0,1 0 0,33-11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6T09:33:31.1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124 936 24575,'-8'0'0,"0"1"0,-1-1 0,1-1 0,0 1 0,-1-1 0,1-1 0,-8-2 0,13 3 0,0 0 0,1 0 0,0-1 0,-1 1 0,1-1 0,0 1 0,0-1 0,0 0 0,0 0 0,0 0 0,0 0 0,0 0 0,1-1 0,-1 1 0,1 0 0,0-1 0,-1 1 0,1-1 0,0 0 0,1 1 0,-1-1 0,0-3 0,-3-23 0,1 0 0,1 0 0,1 0 0,5-41 0,0-9 0,-5-24 0,3-83 0,1 169 0,0-1 0,1 1 0,1 1 0,1-1 0,0 1 0,2 0 0,-1 0 0,2 1 0,0 0 0,1 1 0,0 0 0,1 0 0,1 1 0,0 1 0,1 0 0,23-18 0,-25 24 0,0 0 0,0 1 0,0 0 0,0 1 0,1 0 0,-1 1 0,13-2 0,86-7 0,283 9 0,-209 5 0,-60-2 0,323 12 0,435 8 0,-584-23 0,-209 2 0,97 3 0,-97 10 0,15 2 0,373-10 0,-270-6 0,-202 2 0,-1 0 0,1 1 0,-1-1 0,1 1 0,-1 0 0,1 0 0,-1 0 0,1 0 0,-1 1 0,0 0 0,0 0 0,0 0 0,6 4 0,-5-2 0,0 1 0,0 0 0,-1 1 0,0-1 0,1 1 0,-2 0 0,1 0 0,3 7 0,0 4 0,0-1 0,-1 1 0,-1 0 0,-1 1 0,0-1 0,-2 1 0,2 33 0,-3-22 0,-2 0 0,-2 0 0,0 0 0,-9 31 0,-1-13 62,-29 65 1,3-9-1553,32-82-5336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6T09:35:21.2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6078 24575,'3'-1'0,"0"0"0,0 1 0,0-1 0,0 0 0,0 0 0,0-1 0,0 1 0,0-1 0,0 1 0,0-1 0,-1 0 0,1 0 0,-1 0 0,1-1 0,-1 1 0,0 0 0,0-1 0,0 0 0,3-5 0,5-8 0,0-1 0,8-22 0,-10 23 0,81-186 0,-9-4 0,53-217 0,17-276 0,-67 274 0,59-267 0,-104 504 0,-9 45 0,49-229 0,-69 334 0,49-184 0,-44 177 0,3 0 0,41-77 0,-26 66 0,74-97 0,-85 128 0,1 1 0,1 0 0,1 2 0,1 1 0,47-30 0,41-13 0,3 6 0,176-64 0,-221 98 0,103-22 0,78-1 0,-95 20 0,660-126 0,-703 131 0,705-133 0,-451 92 0,560-84 0,-350 108 0,3 42 0,-253 0 0,4909 0 0,-2709-5 0,-2380 3 0,172-3 0,-253-5 0,0-2 0,94-28 0,-23 5 0,-36 16 0,-49 8 0,62-17 0,-99 20 0,0 0 0,0-1 0,-1-1 0,0 0 0,0-1 0,-1-1 0,0-1 0,14-11 0,10-11 0,-15 13 0,28-29 0,-44 40 0,0-1 0,-1 0 0,1 0 0,-2 0 0,1 0 0,-2-1 0,6-14 0,-1 0 0,0-1 0,-2 0 0,-1 0 0,-1-1 0,1-26 0,-6 46 0,0-1 0,0 0 0,0 1 0,-1 0 0,0-1 0,-1 1 0,1-1 0,-1 1 0,-1 0 0,1 0 0,-1 0 0,0 0 0,0 1 0,-1-1 0,1 1 0,-1 0 0,0 0 0,-1 0 0,1 0 0,-1 1 0,0 0 0,0 0 0,-1 0 0,1 0 0,-10-3 0,-11-6 0,-1 2 0,-1 1 0,0 1 0,0 2 0,-1 0 0,0 2 0,-31-1 0,-212 4 0,148 5 0,-1688-1 0,933-3 0,872 0 0,-1 1 0,1 1 0,-1 0 0,1 0 0,0 0 0,-1 1 0,1 0 0,-12 5 0,14-4 0,1 0 0,0 0 0,0 0 0,0 0 0,0 0 0,0 1 0,1 0 0,-1-1 0,1 1 0,0 1 0,1-1 0,-1 0 0,-3 9 0,-5 13 0,1 1 0,1 1 0,2 0 0,0 0 0,2 0 0,-1 30 0,2 175 0,5-143 0,-1-78 0,0-1 0,1 0 0,0 0 0,1 0 0,0 0 0,7 19 0,-7-24 0,1-1 0,-1 0 0,1 0 0,1 0 0,-1-1 0,1 1 0,0-1 0,0 0 0,0 0 0,0 0 0,1 0 0,-1-1 0,1 1 0,10 4 0,13 5-1365,-2-3-5461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13:53:53.0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335 856 24575,'2773'0'0,"-2688"-3"0,-1-2 0,127-26 0,217-60 0,-166 25 0,-234 59 0,0-3 0,-1 0 0,0-1 0,-1-1 0,0-1 0,36-25 0,-51 30 0,1-1 0,-2 1 0,0-2 0,0 1 0,-1-1 0,1-1 0,-2 1 0,0-2 0,-1 1 0,0 0 0,-1-1 0,-1 0 0,1-1 0,-1 1 0,3-17 0,-6 17 0,-1 0 0,1 0 0,-2 0 0,0 0 0,-1 0 0,0 0 0,0 0 0,-2 0 0,1 1 0,-7-17 0,5 19 0,-1 1 0,0 0 0,0-1 0,0 2 0,-1-1 0,0 1 0,0 0 0,-1 0 0,-1 0 0,1 1 0,-1 0 0,0 1 0,-16-10 0,-15-3 0,1 1 0,-2 2 0,0 2 0,0 1 0,-2 1 0,0 3 0,-64-6 0,-30 6 0,-138 9 0,117 1 0,-2087-1 0,1144-2 0,1095 1 0,-1 0 0,1 1 0,0-1 0,-1 1 0,1 0 0,0 0 0,-1 0 0,0 0 0,1 1 0,0 0 0,0 0 0,-5 4 0,7-3 0,0-1 0,0 0 0,0 1 0,0 1 0,1-1 0,-2 0 0,2 0 0,0 0 0,0 1 0,0 0 0,0-1 0,0 1 0,1 0 0,0 0 0,0 0 0,-1 4 0,-2 30 0,1-1 0,3 1 0,7 74 0,-4-94 0,1-1 0,0 1 0,1-1 0,2 0 0,0 0 0,0 0 0,1-1 0,1-1 0,1 1 0,1-1 0,0 0 0,1-1 0,0 0 0,2-1 0,28 22 0,-21-22 0,36 20 0,-39-23 0,1-1 0,-3 1 0,24 20 0,-24-18-1365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13:53:56.3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24575,'369'24'0,"566"72"0,697-90-458,-840-11 304,1553 5-599,-2299 0-6073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13:53:45.7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124 1243 24575,'127'0'0,"476"6"0,-6 40 0,-488-31 0,190 3 0,1392-21 0,-952 4 0,-726-1 0,0-1 0,0-1 0,0 0 0,-1 0 0,2-1 0,-2 0 0,0-1 0,0-1 0,22-11 0,-11 3 0,0-1 0,-2-1 0,34-30 0,-41 31 0,-1 1 0,-1 0 0,-1-1 0,1 0 0,-2-1 0,-1-1 0,0 0 0,-1 0 0,-1 0 0,0-1 0,6-26 0,0-15 0,1 3 0,-2 0 0,5-106 0,-17 141 0,-2 0 0,-1 1 0,0 0 0,-1 0 0,-2-1 0,0 1 0,-2 1 0,0-1 0,0 1 0,-2 1 0,0-1 0,-21-23 0,8 14 0,-1 0 0,-1 2 0,-2 1 0,-2 1 0,1 1 0,-45-25 0,45 31 0,-3 1 0,2 1 0,-57-17 0,-102-13 0,-70 11 0,111 17 0,-352-18 0,-2 36 0,179 1 0,-1027-3 0,1303 2 0,-88 16 0,72-9 0,47-7 0,-30 3 0,0 3 0,0 1 0,-54 20 0,92-26 0,-1 0 0,1 1 0,0 0 0,1 1 0,-1-2 0,1 3 0,0-1 0,-7 7 0,-38 51 0,7-8 0,24-32 0,0 0 0,1 2 0,2-1 0,-25 49 0,-10 16 0,36-63 0,-1 0 0,3 2 0,-20 54 0,-26 164 0,55-218 0,2 0 0,2 2 0,0-2 0,2 0 0,2 0 0,0 1 0,13 45 0,-13-70 0,-2-1 0,0 0 0,1 0 0,-1-1 0,1 1 0,0 0 0,0 0 0,0 0 0,0 0 0,0-2 0,1 2 0,-1-1 0,1 0 0,0 1 0,0-1 0,0-1 0,0 1 0,4 1 0,5 1 0,0 0 0,-1-1 0,1-1 0,14 1 0,25 7 0,-16-1-341,-1 0 0,2-3-1,48 5 1,-53-9-6485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13:53:47.0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1022 1 24575,'-1'1'0,"-1"0"0,1-1 0,-1 1 0,1 0 0,0 1 0,-1-1 0,1 0 0,0-1 0,0 1 0,0 1 0,0-1 0,0 1 0,0-1 0,0 1 0,1-1 0,-1 1 0,0 2 0,-2 1 0,-47 84 0,2-2 0,-72 97 0,-9-34 0,72-86 0,39-41 0,1 2 0,2-1 0,1 3 0,-16 37 0,-19 35 0,43-89 0,-141 263 0,120-216 0,-40 101 0,41-90 0,-72 125 0,67-130 95,22-43-825,-20 32 0,17-34-6096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6T09:33:21.0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1025 24575,'0'1'0,"0"0"0,0 0 0,0 0 0,1-1 0,-1 1 0,0 0 0,1 0 0,-1 0 0,1-1 0,-1 1 0,1 0 0,-1-1 0,1 1 0,0 0 0,-1-1 0,1 1 0,0-1 0,-1 1 0,1-1 0,0 1 0,0-1 0,-1 1 0,1-1 0,0 0 0,0 0 0,0 1 0,1-1 0,30 5 0,-27-4 0,381 8 0,-243-11 0,1627 1 0,-1697-3 0,-1-4 0,116-26 0,-89 14 0,-37 9 0,0-2 0,-1-4 0,-1-1 0,91-43 0,-61 16 0,-22 13 0,88-56 0,-132 72 0,-3 2 0,0 0 0,0-2 0,30-30 0,-46 40 0,0 0 0,0 0 0,0-1 0,-1 1 0,0-1 0,0 0 0,-1 0 0,0-1 0,0 1 0,-1-1 0,0 1 0,0-1 0,-1 0 0,0 1 0,0-1 0,-1-11 0,0 10 0,-1-1 0,0 1 0,-1 0 0,0 0 0,0 0 0,-1 1 0,0-1 0,0 0 0,-1 1 0,0 0 0,-1 0 0,0 0 0,0 0 0,0 1 0,-1 0 0,-9-8 0,3 4 0,-1 1 0,0 1 0,0 0 0,-1 1 0,0 0 0,-1 1 0,0 1 0,-23-7 0,-467-99 0,335 81 0,74 10 0,37 8 0,-103-11 0,40 19 0,-101-9 0,99 3 0,-191 9 0,158 4 0,-729-2 0,860 0 0,0 1 0,0 1 0,0 2 0,1 0 0,0 2 0,0 1 0,0 0 0,0 2 0,2 1 0,-1 1 0,-35 22 0,-21 14 0,55-34 0,0 2 0,-24 18 0,41-27 0,1 0 0,0 0 0,1 1 0,0 0 0,0 0 0,0 1 0,1 0 0,0 0 0,0 0 0,-4 12 0,-5 16 0,1-1 0,2 2 0,2 0 0,1 0 0,2 0 0,-3 74 0,10-82 0,1 1 0,1-1 0,1 1 0,2-1 0,1-1 0,1 1 0,1-1 0,2 0 0,27 50 0,-19-46-1365,-2-5-5461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13:53:48.3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41 24575,'1'0'0,"1"1"0,-1 0 0,1 0 0,-1 0 0,1 0 0,-1 1 0,0-1 0,0 0 0,0 1 0,0-1 0,0 1 0,0-1 0,0 1 0,0-1 0,0 1 0,-1-1 0,1 1 0,0 2 0,1 1 0,19 38 0,45 106 0,-56-122 0,0 2 0,-3-1 0,5 46 0,-8-32 0,-4-23 0,1 0 0,2 0 0,0-1 0,1 1 0,13 33 0,-16-50 0,1 1 0,-1 0 0,1-1 0,0 0 0,0 1 0,1-1 0,-1 0 0,0 1 0,1-1 0,-1 0 0,1-1 0,0 0 0,-1 1 0,1-1 0,0 1 0,0-1 0,0 0 0,1 0 0,-1 0 0,1 0 0,-1-1 0,0 1 0,0-1 0,0 0 0,7 0 0,2-1 0,1 0 0,-2-1 0,1 0 0,0-1 0,20-7 0,36-16 0,-1-4 0,-3-1 0,62-41 0,168-133 0,-100 47 0,-188 152 22,1-1 0,-1 1 0,-1-2 0,1 1 0,3-10 0,-4 10-396,0-2 0,1 2-1,10-12 1,2 3-6452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13:53:49.4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24575,'1'15'0,"2"1"0,0-1 0,0 0 0,2 0 0,0 0 0,10 18 0,-3-2 0,92 251 0,-44-136 0,-21-54 0,-26-63-1365,0-8-5461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13:54:02.5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0 24575,'-2'1'0,"1"-1"0,0 0 0,0 1 0,0-1 0,0 1 0,0-1 0,0 1 0,0-1 0,0 1 0,0 0 0,0-1 0,0 1 0,1 0 0,-1-1 0,0 1 0,0-1 0,1 1 0,-1 0 0,1 0 0,-1 0 0,1 0 0,-1 0 0,1 0 0,0 0 0,-1 1 0,1-1 0,0 1 0,-5 33 0,7 12 0,3 1 0,2 0 0,24 78 0,-27-108 0,2-1 0,1 0 0,0 0 0,2-1 0,0 1 0,18 25 0,-21-36 0,0 1 0,0-1 0,0 0 0,0 1 0,1-2 0,0 0 0,0 1 0,0-2 0,2 0 0,-2 1 0,1-1 0,0-1 0,1 0 0,-1 0 0,1-1 0,16 4 0,37-3 0,98-3 0,-70-1 0,4002-4-431,-2313 7 862,6584-2-431,-8357-1 0,0 1 0,0 0 0,0 1 0,1 0 0,-1-1 0,1 2 0,-1-1 0,0 0 0,7 4 0,-11-4 0,0 1 0,1 0 0,-1 0 0,0 0 0,0 0 0,0 0 0,-1 0 0,1 0 0,0 1 0,-1-1 0,0 1 0,2-1 0,-2 0 0,0 1 0,0 0 0,-1-1 0,1 1 0,0 0 0,-1-1 0,0 1 0,0 0 0,0 3 0,3 64 0,-13 114 0,-25 67 0,9-132 0,16-77 0,1 2 0,3 0 0,-1 50 0,9 36-1365,-2-105-5461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13:54:03.4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22 24575,'13'1'0,"1"1"0,-1-1 0,0 2 0,0 0 0,0 1 0,0 0 0,-1 0 0,0 2 0,1 0 0,-1-1 0,-1 2 0,0 0 0,-1 0 0,1 2 0,12 10 0,10 13 0,-2 1 0,-1 0 0,24 38 0,105 149 0,-157-217 0,-1-1 0,1 0 0,0 0 0,0 0 0,1 0 0,-1 0 0,0 0 0,0 0 0,1 0 0,-1 0 0,1-1 0,-1 0 0,1 0 0,0 0 0,-1 0 0,1 0 0,0 0 0,0 0 0,0-1 0,0 1 0,0-1 0,0 0 0,1 0 0,-1 0 0,0 0 0,0 0 0,4-1 0,5-3 0,-1 0 0,1-1 0,-1 0 0,0-1 0,17-10 0,-24 14 0,259-182 0,-60 38 0,-22 30-1365,-120 75-5461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13:54:11.7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 1171 24575,'45'2'0,"1"1"0,-1 3 0,0 0 0,-1 3 0,57 18 0,-63-17 0,-1-2 0,1-1 0,0-3 0,40 2 0,153-11 0,-211 4 0,1-1 0,1-1 0,-2-1 0,2-1 0,-2 0 0,26-10 0,-33 8 0,2 0 0,-2 0 0,0-1 0,-1 0 0,1-1 0,-1 0 0,-1-1 0,0 0 0,13-15 0,-3-2 0,0 1 0,29-52 0,-43 65 0,-1-1 0,0 1 0,-2-1 0,1-1 0,-2 0 0,0 1 0,-1-1 0,1-21 0,-3 7 0,-5-160 0,1 165 0,-1 1 0,-1 0 0,-19-42 0,1 2 0,18 43 0,-1 0 0,-1 1 0,-13-21 0,16 33 0,0-1 0,0 2 0,-1-2 0,0 2 0,0-1 0,-1 1 0,0 1 0,0-1 0,-1 0 0,-8-4 0,-43-19 0,-62-22 0,8 3 0,67 29 0,0 2 0,-1 2 0,-1 2 0,-1 2 0,-50-6 0,36 5 0,35 6 0,-46-4 0,64 10 0,-1 0 0,1 0 0,0 1 0,0 0 0,0 1 0,-1 0 0,2 0 0,-14 5 0,10-2 0,1 0 0,1 2 0,0 0 0,0-1 0,0 2 0,1-1 0,-10 11 0,-59 68 0,61-65 0,13-15 0,1 1 0,-1 0 0,1 0 0,1 1 0,-1-2 0,2 2 0,-1-1 0,1 2 0,0-2 0,1 1 0,-1 9 0,1 15 0,3 47 0,0-33 0,-2 98 0,3 81 0,1-199 0,1-3 0,1 2 0,3-2 0,-1 1 0,17 31 0,0 1 0,-9-18 0,25 43 0,-34-69 0,1 1 0,0-2 0,1 0 0,0 1 0,1-2 0,0-1 0,17 14 0,-22-19 7,1-1 0,-1-1 1,1 1-1,0-1 0,0 1 0,1-1 0,-1-1 0,0 1 0,0-1 0,8 0 1,66 0-601,-59-2-258,18 1-5975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13:54:13.5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24575,'11'0'0,"0"0"0,2 1 0,-2 1 0,0 0 0,0 0 0,1 0 0,-1 2 0,-1 0 0,1 0 0,-1 0 0,14 9 0,60 28 0,61 35 0,-120-61 0,-2 1 0,1 0 0,32 30 0,0 4 0,20 19 0,202 235 0,-253-276 0,-3 0 0,0 1 0,-3 2 0,25 49 0,45 134 0,-82-196 0,21 48-1365,-16-42-5461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13:54:17.0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603 168 24575,'0'-1'0,"-1"0"0,1 0 0,0-1 0,-1 1 0,1 0 0,-1 0 0,0 0 0,1 0 0,-1 0 0,0 1 0,0 0 0,1-1 0,-1 0 0,0 0 0,0 1 0,0-1 0,0 0 0,0 1 0,0-1 0,0 1 0,0-1 0,0 1 0,0-1 0,-1 1 0,1 0 0,0 0 0,0-1 0,-2 1 0,-40-5 0,36 5 0,-12-1 0,0 1 0,-1 1 0,1 1 0,1 1 0,-2 0 0,2 1 0,0 0 0,-35 14 0,-2 6 0,-74 44 0,123-64 0,0 0 0,-1 1 0,2 0 0,-1 0 0,1 0 0,1 1 0,-1 0 0,1 0 0,0 1 0,0-2 0,-4 9 0,-5 15 0,-11 38 0,16-42 0,-1 1 0,3-2 0,1 2 0,1-1 0,1 0 0,1 2 0,2-2 0,1 1 0,1 0 0,6 30 0,-5-44 0,1 0 0,0 1 0,2-1 0,-1-1 0,1 1 0,1-1 0,0-1 0,0 1 0,1-1 0,1 0 0,17 16 0,-9-12 0,1-1 0,0 0 0,0-1 0,2-1 0,0-1 0,27 11 0,13 1 0,2-3 0,0-2 0,0-3 0,1-3 0,70 5 0,323-3 0,-417-13 0,-7 0 0,-2-1 0,2-1 0,-1-2 0,57-14 0,-76 15 0,0-1 0,-1 0 0,0 0 0,-1-2 0,2 1 0,-2-1 0,0 0 0,0 0 0,-1-2 0,1 0 0,-1 1 0,-1-2 0,0 1 0,-1-1 0,11-14 0,-3-2 0,5-7 0,18-40 0,-32 59 0,-1 0 0,-1 0 0,-1 1 0,1-2 0,-2 0 0,2-24 0,-5 19 0,0 1 0,-1-1 0,-1 0 0,-2 1 0,1-1 0,-13-29 0,2 16 0,-2 1 0,-34-50 0,35 61 0,-1 1 0,-1 1 0,-1 0 0,-32-23 0,28 23 0,5 4 0,-1 1 0,-1 1 0,1 1 0,-30-12 0,-91-29 0,81 31 0,5 1 0,0 3 0,-97-18 0,24 9 0,88 16 0,1 2 0,-2 1 0,-56-3 0,-6 11-1365,74 0-5461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13:54:26.9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0 802 24575,'3711'0'0,"-3667"-3"0,0-1 0,-1-3 0,0 0 0,0-3 0,0 0 0,-3-3 0,54-23 0,-79 30 0,-2 1 0,1-3 0,-1 2 0,1-3 0,-2 2 0,0-3 0,-1 1 0,1-1 0,-1 0 0,-1 0 0,0-2 0,-1 1 0,1 0 0,10-23 0,-19 32 0,12-23 0,0 0 0,15-53 0,-25 69 0,-2 0 0,1 0 0,-1 0 0,-1-1 0,0 2 0,0-2 0,-1 2 0,0-2 0,0 2 0,-1-2 0,-1 2 0,0 0 0,-4-12 0,0 7 0,-1 1 0,-1 0 0,0 0 0,0 0 0,-1 2 0,0-1 0,-2 0 0,1 2 0,-1-1 0,0 2 0,-1-1 0,0 2 0,0-1 0,0 2 0,-21-7 0,-20-5 0,0 1 0,-100-16 0,64 14 0,-1 5 0,0 2 0,-93 1 0,-1612 14 0,1022-4 0,701 5 0,-1 3 0,1 4 0,-80 21 0,35-8 0,104-21 0,0 1 0,-1 0 0,2 1 0,0 0 0,0 2 0,-1-1 0,-14 10 0,20-10 0,-1-1 0,2 2 0,-1-1 0,1 0 0,1 2 0,-1-2 0,1 2 0,0 0 0,0 0 0,1 0 0,-5 12 0,-12 40 0,-24 102 0,36-121 0,4-1 0,1 1 0,2-1 0,3 53 0,1-85-105,1 1 0,0-2 0,1 2 0,-1-2 0,2 1 0,0 0 0,0 0 0,0-2 0,1 2 0,0-2 0,0 1 0,12 12 0,6 2-6721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13:54:31.1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24575,'0'87'0,"4"0"0,4-1 0,21 88 0,-17-119 0,-3-10 0,31 84 0,-26-100 0,28 41 0,-9-15 0,-14-21 0,3-1 0,0-1 0,3-1 0,55 56 0,-60-69 0,1-1 0,0-1 0,1 0 0,1-1 0,1-2 0,0-1 0,1-1 0,40 15 0,40 3 0,1-4 0,3-5 0,198 15 0,337-22 0,-535-14 0,4301-4 0,-3023 6 0,-1369-1 0,1 1 0,-1 0 0,0 2 0,0-1 0,0 2 0,-1 1 0,1 0 0,-1 1 0,0 1 0,-1-1 0,22 14 0,-28-13 0,-1-2 0,0 3 0,-1-1 0,0 0 0,1 1 0,-2 0 0,0 1 0,0-1 0,-1 1 0,0 0 0,-1 1 0,1-1 0,-1 1 0,-1 0 0,-1 0 0,0 1 0,0-1 0,-1 0 0,1 12 0,10 82 0,5 69 0,-17-144 0,2-2 0,8 30 0,-5-27 0,3 47 0,-9 49-1365,-1-97-5461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13:54:54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57 24575,'10'1'0,"-1"0"0,2-1 0,-2 2 0,0 0 0,0 0 0,0 1 0,1 1 0,-1-1 0,-1 0 0,0 2 0,1 0 0,-2-1 0,2 1 0,-1 1 0,-1 0 0,11 11 0,7 9 0,-3 1 0,0 1 0,17 30 0,-25-38 0,22 37 0,32 43 0,-64-94 0,1-1 0,0-1 0,0 1 0,0 0 0,0-1 0,1 0 0,1 0 0,-1-1 0,13 6 0,-15-7 0,0-1 0,0 1 0,0-1 0,0 0 0,1-1 0,-1 1 0,0 0 0,1-1 0,-1 0 0,0 0 0,0-1 0,0 1 0,1-1 0,-1 0 0,0 0 0,0 0 0,1 0 0,4-3 0,10-6 0,1-1 0,-2-1 0,0-2 0,0 1 0,24-27 0,70-86 0,-93 101-195,-2-2 0,1 0 0,-3 0 0,-2-3 0,1 2 0,11-46 0,-17 49-6631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6T09:33:44.4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157 733 24575,'30'0'0,"99"0"0,195 23 0,-210-6 0,212 3 0,910-23 0,-685 4 0,-540-1 0,0 0 0,1-1 0,-1-1 0,0 0 0,0 0 0,-1-1 0,1 0 0,0-1 0,-1 0 0,0-1 0,0 0 0,10-7 0,-13 6 0,1 0 0,-2 0 0,1 0 0,-1-1 0,0 0 0,0 0 0,-1-1 0,0 0 0,0 1 0,0-2 0,-1 1 0,-1 0 0,0-1 0,0 0 0,2-10 0,-1 2 0,-2 0 0,0 0 0,0-1 0,-2 1 0,0 0 0,-1-1 0,-1 1 0,-1 0 0,0 0 0,-1 0 0,-1 0 0,0 1 0,-2 0 0,0 0 0,0 0 0,-1 1 0,-1 0 0,-1 0 0,0 1 0,-1 1 0,0 0 0,-25-22 0,1 4 0,-69-46 0,81 63 0,-1 2 0,0 0 0,0 1 0,-1 2 0,-45-11 0,-133-14 0,93 27 0,-131 7 0,97 3 0,-1017-3 0,1118 2 0,0 2 0,1 2 0,0 2 0,-43 13 0,-281 59 0,362-79 0,-11 1 0,0 0 0,0 2 0,0-1 0,-27 12 0,38-13 0,1 0 0,-1 0 0,1 0 0,-1 1 0,1-1 0,0 1 0,0 0 0,0 0 0,0 0 0,1 0 0,-1 0 0,1 1 0,0-1 0,0 1 0,0 0 0,0-1 0,1 1 0,0 0 0,-1 0 0,1 0 0,0 0 0,1 0 0,-1 6 0,1 12 0,0-1 0,1 1 0,2-1 0,0 1 0,8 24 0,37 104 0,-39-123 0,3 3-374,22 39 1,-29-59-245,9 17-6208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6T09:15:26.6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6T09:15:43.1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6T09:14:59.0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1316 0 24575,'-5'1'0,"-1"1"0,0-1 0,1 1 0,-1 0 0,1 1 0,0-1 0,-1 1 0,1 0 0,1 0 0,-8 6 0,-3 2 0,-684 372 0,259-151 0,435-229 0,1 0 0,0 0 0,0 1 0,0 0 0,0 0 0,1 0 0,-1 0 0,1 0 0,0 1 0,0-1 0,1 1 0,-1 0 0,1 0 0,-3 9 0,1 4 0,0 1 0,-3 35 0,4-20 0,-22 330 0,25 3 0,1-180 0,1 4952 0,-3-3060 0,1-2071 0,0 0 0,0 1 0,1-1 0,0 0 0,1 1 0,-1-1 0,6 14 0,-5-18 0,1 0 0,-1-1 0,1 1 0,-1-1 0,1 1 0,0-1 0,0 0 0,1 0 0,-1 0 0,1-1 0,-1 1 0,1-1 0,0 0 0,0 0 0,0 0 0,5 1 0,27 9 0,1-2 0,1-2 0,0-1 0,70 2 0,-29-2 0,152 19 0,280 24 0,117 10 0,-6 39 0,-530-86 0,130 3 0,93-18 0,-114-1 0,-61 6 0,146 24 0,135 42 0,-327-53 0,146 30 0,117 18 0,-202-36 0,-83-13 0,0-3 0,115 3 0,617-18-1365,-776 3-5461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6T09:14:59.9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 0 24575,'17'2'0,"-1"0"0,1 1 0,-1 1 0,0 0 0,0 1 0,0 1 0,16 8 0,1-1 0,29 15 0,-1 3 0,-1 2 0,72 53 0,-92-56 0,45 44 0,-79-68 0,-1 0 0,1 0 0,-1 1 0,-1-1 0,1 1 0,-1 0 0,0 1 0,-1-1 0,0 1 0,0-1 0,-1 1 0,4 16 0,-6-18 0,1 0 0,0 0 0,-1 0 0,0 0 0,-1 1 0,0-1 0,1 0 0,-2 0 0,1 0 0,-1 0 0,0 0 0,0 0 0,-1-1 0,1 1 0,-1-1 0,-1 1 0,-6 8 0,-5 2 0,-1-1 0,0-1 0,-1 0 0,-1-1 0,0-1 0,-23 12 0,-121 52 0,-82 14 131,30-12-1627,178-63-5330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6T09:15:04.4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2701 1 24575,'-84'2'0,"-160"27"0,-78 40 0,80-15 0,-187 21 0,266-37 0,45-8 0,-297 47 0,-99 21 0,470-90 0,32-7 0,1 1 0,0 0 0,0 1 0,0 0 0,0 0 0,-14 8 0,22-10 0,1 1 0,-1 0 0,1 1 0,0-1 0,0 0 0,0 1 0,0-1 0,0 1 0,1-1 0,-1 1 0,1 0 0,0 0 0,-1-1 0,1 1 0,0 0 0,1 0 0,-1 0 0,1 0 0,-1 4 0,0 9 0,0 1 0,2 23 0,0-20 0,28 409 0,-17-345 0,3 0 0,4-1 0,31 83 0,-6-44 0,16 38 0,53 233 0,-16 104 0,-36 6 0,-56-426 0,29 709 0,-35 744 0,15-1262 0,0-42 0,-11 717 0,-5-483 0,2 1151 0,-1-1604 0,2-1 0,-1 1 0,1 0 0,-1-1 0,2 1 0,-1 0 0,1-1 0,5 12 0,-6-15 0,1 0 0,1 0 0,-1 0 0,0 0 0,1 0 0,0 0 0,-1-1 0,1 1 0,0-1 0,1 0 0,-1 0 0,0 0 0,0 0 0,1 0 0,-1-1 0,1 1 0,5 0 0,90 22 0,122 13 0,-103-20 0,887 171 0,-893-166 0,64 17 0,78 14 0,-189-45 0,0-4 0,96-6 0,-56 0 0,66 9 0,180 30 0,115 7 0,245-43 0,-323-4 0,-93 15 0,381 7 0,-464-21 0,-166 4 0,60 11 0,25 2 0,87-14-1365,-193-1-5461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6T09:15:05.1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363 1 24575,'175'7'0,"-144"-3"0,-1 1 0,0 2 0,50 17 0,-20-1 0,-2 3 0,-1 3 0,58 38 0,-110-64 0,0 0 0,-1 1 0,1-1 0,-1 1 0,0-1 0,0 1 0,0 1 0,-1-1 0,0 0 0,1 1 0,-1 0 0,-1 0 0,1 0 0,-1 0 0,3 7 0,-5-7 0,1 0 0,-1 0 0,0-1 0,0 1 0,0 0 0,-1 0 0,1 0 0,-1 0 0,-1 0 0,1-1 0,0 1 0,-1 0 0,0-1 0,0 0 0,-1 1 0,1-1 0,-6 7 0,-3 3 0,0-1 0,-1 0 0,-1 0 0,0-1 0,-15 11 0,-78 49 0,76-54 0,-438 228 0,321-176 0,124-58-119,11-5 170,-1-1-1,0 0 1,0-1-1,-14 3 1,24-7-114,0 0 1,0-1-1,0 1 1,-1-1 0,1 0-1,0 0 1,0 0-1,0-1 1,0 1-1,0-1 1,0 1-1,0-1 1,0 0 0,0 0-1,0 0 1,1-1-1,-1 1 1,0-1-1,1 1 1,-1-1-1,1 0 1,-1 0-1,-1-3 1,-19-25-6764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6T09:15:09.0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3838 0 24575,'-1294'0'0,"1195"4"0,1 5 0,0 3 0,-143 38 0,-71 6 0,67-15 0,139-20 0,-471 109 0,264-65 0,54-14 0,225-44 0,18-4 0,0 1 0,0 0 0,-20 9 0,31-11 0,1 0 0,0 0 0,0 0 0,0 1 0,1-1 0,-1 1 0,1 0 0,-1 0 0,1 1 0,0-1 0,0 1 0,0-1 0,1 1 0,0 0 0,-1 0 0,-2 7 0,0 10 0,0 0 0,2 1 0,0 0 0,2-1 0,0 1 0,4 38 0,-1-12 0,1 441 0,2 89 0,44-75 0,-31-366 0,0 76 0,-13 251 0,-4-64 0,25 1054 0,-27-97 0,16-1075 0,0-17 0,-15 478 0,-1-345 0,3-366 0,1 0 0,7 32 0,-4-29 0,3 47 0,-8 456 0,-3-257 0,2 253 0,0-528 0,0 0 0,0 0 0,1 0 0,0 0 0,0 0 0,0 0 0,4 9 0,-4-12 0,1-1 0,-1 1 0,1-1 0,0 1 0,0-1 0,0 0 0,0 0 0,0 0 0,0 0 0,0 0 0,1 0 0,-1-1 0,1 1 0,0-1 0,-1 0 0,1 1 0,0-1 0,3 0 0,24 6 0,1-2 0,0-1 0,0-1 0,1-2 0,41-4 0,-12 2 0,3193-4 0,-2591 5 0,-327-15 0,-35 1 0,1333 11 0,-835 6 0,-659-3-1365,-108 0-5461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6T09:15:09.7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290 1 24575,'24'-1'0,"0"2"0,0 0 0,0 1 0,0 1 0,-1 2 0,44 13 0,25 16 0,122 53 0,-205-83 0,0 0 0,-1 1 0,1 0 0,-1 1 0,9 8 0,-15-12 0,0 0 0,0 1 0,0-1 0,0 1 0,0 0 0,0-1 0,-1 1 0,1 0 0,-1 0 0,0 0 0,0 0 0,0 0 0,0 0 0,0 0 0,-1 0 0,0 0 0,1 1 0,-1-1 0,0 0 0,-1 5 0,-1 0 0,0 1 0,0-1 0,-1 0 0,0 0 0,-1 0 0,0 0 0,0-1 0,-1 0 0,-8 12 0,-9 7 0,-27 26 0,40-43 0,-74 67 0,-157 111 0,156-127 0,3 3 0,-109 110 0,180-161 0,7-9 0,0 1 0,0-1 0,-1 1 0,1-1 0,0 0 0,-1 0 0,0 0 0,0-1 0,-6 4 0,9-6 0,0 1 0,1-1 0,-1 0 0,0 0-1,1 0 1,-1 0 0,0 0 0,1 0 0,-1 0 0,0 0-1,1-1 1,-1 1 0,0 0 0,1 0 0,-1-1 0,0 1-1,1 0 1,-1-1 0,0 1 0,1 0 0,-1-1-1,1 1 1,-1-1 0,1 1 0,-1-1 0,1 1 0,0-1-1,-1 1 1,1-1 0,-1 0 0,1 1 0,0-1 0,-1 0-1,-7-26-898,7 22 439,-7-43-6366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6T09:15:13.2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5129 32 24575,'-3'-3'0,"-1"0"0,1 1 0,-1 0 0,0 0 0,0 0 0,0 0 0,0 1 0,0-1 0,0 1 0,0 0 0,-9-1 0,-54-1 0,40 3 0,-808-6 0,499 8 0,-2286-1 0,2557 3 0,1 3 0,0 3 0,-123 35 0,90-20 0,-249 52 0,105-26 0,238-50 0,-9 2 0,0 0 0,0 0 0,0 1 0,-12 6 0,21-8 0,0-1 0,0 1 0,0 0 0,1 0 0,-1 1 0,0-1 0,1 0 0,0 1 0,-1 0 0,1-1 0,0 1 0,0 0 0,1 0 0,-1 0 0,1 0 0,-1 1 0,1-1 0,-2 7 0,2 1 0,-1 0 0,1 0 0,1 0 0,0 1 0,1-1 0,3 19 0,20 68 0,-13-59 0,199 881 0,112 733 0,-321-1648 0,80 377 0,121 682 0,-167-624 0,-32 1 0,-1-82 0,12-52 0,1 55 0,-17-133 0,4 181 0,26-202 0,-2-24 0,-20 11 0,4 42 0,-4-185 0,35 507 0,-41 199 0,-2-314 0,2-428 0,-1 0 0,2 1 0,0-1 0,0 0 0,5 19 0,-5-31 0,0 0 0,0 0 0,1 0 0,-1-1 0,1 1 0,0 0 0,0-1 0,0 0 0,1 1 0,-1-1 0,1 0 0,-1 0 0,1 0 0,0-1 0,0 1 0,1-1 0,-1 1 0,0-1 0,1 0 0,-1-1 0,1 1 0,6 2 0,8 0 0,1-1 0,-1 0 0,1-2 0,0 0 0,34-3 0,-13 1 0,184-4 0,594 0 0,-502 35 0,7-1 0,505-28 0,-363-3 0,4772 2 0,-5230 0-124,-1 0 0,1 0 0,0-1 0,0 0 0,0 0 0,-1 0-1,1-1 1,-1 0 0,1-1 0,7-3 0,5-7-6702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6T09:15:14.2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33 24575,'1'-1'0,"-1"1"0,0-1 0,0 0 0,0 0 0,1 1 0,-1-1 0,0 0 0,1 0 0,-1 1 0,1-1 0,-1 0 0,1 1 0,-1-1 0,1 0 0,-1 1 0,1-1 0,0 1 0,-1-1 0,1 1 0,0-1 0,-1 1 0,1 0 0,0-1 0,0 1 0,0 0 0,-1-1 0,2 1 0,25-6 0,-22 6 0,62-6 0,1 2 0,-1 4 0,0 2 0,99 17 0,-152-17 0,0 1 0,0 1 0,0 0 0,-1 1 0,23 11 0,-32-15 0,-1 1 0,0 0 0,1-1 0,-1 1 0,0 1 0,0-1 0,0 0 0,-1 1 0,1-1 0,-1 1 0,1 0 0,-1 0 0,0 0 0,0 0 0,0 0 0,0 1 0,-1-1 0,1 1 0,-1-1 0,0 1 0,0-1 0,0 1 0,-1 0 0,1-1 0,-1 1 0,0 0 0,0 4 0,-1-3 0,-1-1 0,1 1 0,-1-1 0,0 0 0,0 0 0,-1 0 0,1 0 0,-1 0 0,0 0 0,0-1 0,-6 7 0,-48 37 0,39-32 0,-69 54 0,-32 25 0,-143 146 0,255-233-76,-1 1 1,1 0-1,1 1 0,-1 0 0,2 0 0,-1 0 0,1 1 0,0-1 1,1 1-1,0 1 0,1-1 0,0 0 0,1 1 0,0-1 1,0 1-1,1 0 0,1 11 0,1 7-6750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6T09:33:50.8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4182 10493 24575,'2'-19'0,"0"1"0,1-1 0,1 1 0,10-30 0,5-22 0,-10 5 0,-4 1 0,-3-116 0,-4 95 0,2 78 0,0 1 0,0-1 0,-1 1 0,0-1 0,0 1 0,-1 0 0,0-1 0,0 1 0,-1 0 0,1 0 0,-1 0 0,-7-9 0,4 8 0,0-1 0,-1 2 0,0-1 0,-1 1 0,1 0 0,-1 0 0,-16-9 0,-7 0 0,0 0 0,-1 2 0,-43-11 0,-104-19 0,170 41 0,-445-83 0,337 68 0,-147 0 0,-123 18 0,133 3 0,-1496-4 0,1736-1 0,-1-1 0,0 0 0,0 0 0,1-2 0,-1 1 0,1-2 0,-14-6 0,4 0 0,0-1 0,1-1 0,-24-18 0,29 16 0,0-1 0,1 0 0,0-2 0,1 1 0,1-2 0,1 0 0,-21-38 0,7 3 0,-39-107 0,52 113 0,1-1 0,3-1 0,2 0 0,-3-75 0,10-207 0,5 203 0,0-966 0,40 448 0,63 4 0,-70 429 0,-8-1 0,-1-308 0,-30-653 0,-1 287 0,4-1817 0,0 2700 0,0-6 0,0-1 0,1 1 0,0 0 0,5-21 0,-5 30 0,0 0 0,0 0 0,1 0 0,-1 0 0,0 0 0,1 0 0,0 1 0,0-1 0,0 1 0,0 0 0,0-1 0,0 1 0,1 0 0,-1 0 0,0 0 0,1 0 0,0 1 0,0-1 0,-1 1 0,1 0 0,0-1 0,0 1 0,6-1 0,18-2 0,0 2 0,0 0 0,52 5 0,-27-1 0,1473 6 0,-915-10 0,1053 2-1365,-1597 0-5461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6T09:15:17.9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5646 1 24575,'-103'5'0,"-1"5"0,-140 31 0,50-7 0,-574 59-753,189-26 265,-337 80 352,7 33 1,796-157 266,-28 5 536,-185 61-1,-218 58-618,246-75-48,247-58 0,-87 36 0,117-40 0,1 0 0,0 1 0,0 1 0,1 1 0,1 1 0,-26 24 0,38-30 0,0 0 0,0 0 0,1 0 0,0 1 0,0 0 0,1 0 0,0 0 0,1 0 0,0 1 0,1-1 0,0 1 0,0 0 0,1-1 0,0 19 0,1 11 0,2 1 0,9 49 0,-10-86 0,98 599 0,128 596 0,-130-719 0,-44-220 0,55 303 0,-80-376 0,3 197 0,-31 467 0,-4-420 0,3-192 0,3 340 0,8-441 0,36 186 0,4 21 0,-40 131 0,-9-166 0,28-39 0,-9-121 0,-13-88 0,26 388 0,-36 192 0,3-630 0,0 0 0,1 1 0,0-1 0,0 1 0,2-1 0,3 13 0,-5-20 0,1 0 0,0 0 0,1 0 0,-1 0 0,1 0 0,-1-1 0,1 1 0,0-1 0,1 0 0,-1 0 0,0 0 0,1 0 0,0 0 0,-1-1 0,1 0 0,0 1 0,0-1 0,8 2 0,25 7 0,0-2 0,0-1 0,47 4 0,-18-3 0,640 122 0,-327-56 0,-96-20 0,173 32 0,-343-75 0,1-4 0,163-10 0,-101-2 0,2561 3 0,-1385 2 0,-1272-5 0,100-17 0,-127 13 0,150-33 0,43-5 0,69-5 0,-276 43 0,11-1 0,19-4 0,72-23 0,-63 10 0,98-30 0,-138 46 0,1 2 0,66-6 0,-54 9 0,0-2 0,0-2 0,-1-3 0,0-1 0,-1-3 0,55-26 0,-42 19-27,-45 18-164,0-1-1,-1-1 1,1 0 0,-1-1 0,-1-1 0,16-11 0,-13 4-6635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6T09:15:18.7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1 145 24575,'0'-3'0,"1"1"0,-1-1 0,1 1 0,0 0 0,0-1 0,0 1 0,1 0 0,-1 0 0,0 0 0,1 0 0,-1 0 0,1 0 0,0 0 0,0 0 0,0 1 0,0-1 0,0 1 0,0-1 0,0 1 0,0 0 0,0 0 0,1 0 0,2-1 0,8-4 0,1 1 0,21-5 0,103-15 0,-14 3 0,-89 14 0,-8 1 0,-1 1 0,50-4 0,-74 10 0,0 0 0,1 0 0,-1 0 0,0 0 0,0 0 0,0 1 0,0-1 0,0 1 0,0 0 0,0-1 0,0 1 0,0 0 0,0 0 0,-1 0 0,1 1 0,0-1 0,0 0 0,-1 1 0,1-1 0,-1 1 0,3 2 0,-2 0 0,0 0 0,0 0 0,0 0 0,-1 0 0,1 0 0,-1 0 0,0 1 0,0-1 0,0 9 0,0 5 0,-1-1 0,-1 1 0,-1 0 0,-5 20 0,-2 1 0,-2-2 0,-1 1 0,-2-2 0,-31 58 0,-92 131 0,87-149 0,28-38 0,2 2 0,2 0 0,2 1 0,1 1 0,-14 67 0,19-74-1365,0-9-5461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6T09:33:53.8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2 966 24575,'-1'-143'0,"3"-158"0,3 262 0,1 1 0,14-51 0,5-20 0,-25 104 0,1 0 0,0 0 0,0 0 0,0 1 0,1-1 0,0 0 0,0 1 0,0-1 0,0 1 0,1-1 0,-1 1 0,1 0 0,0 0 0,0 1 0,1-1 0,-1 0 0,1 1 0,0 0 0,0 0 0,0 0 0,0 0 0,0 1 0,1 0 0,-1 0 0,1 0 0,8-2 0,30-9 0,83-14 0,-47 12 0,86-17 0,1 6 0,1 8 0,247 5 0,568 18 0,-545-7 0,-374 1 0,192 5 0,-189 1 0,122 24 0,48 25 0,-191-42 0,-1 1 0,60 29 0,-65-25 0,0-2 0,0-2 0,57 12 0,-81-23 0,-1 1 0,1 0 0,-1 1 0,0 0 0,20 10 0,-29-11 0,0 0 0,0 1 0,0-1 0,-1 1 0,1 0 0,-1 0 0,0 0 0,-1 1 0,1-1 0,-1 1 0,0 0 0,0 0 0,0 0 0,-1 1 0,1-1 0,-1 0 0,1 7 0,3 18 0,-1 1 0,-2-1 0,-1 1 0,-1 0 0,-5 43 0,2-12 0,1 8 0,-2 61 0,3-126 0,-1 0 0,1 0 0,-1-1 0,-1 1 0,1 0 0,-1-1 0,0 1 0,0-1 0,0 1 0,0-1 0,-1 0 0,0 0 0,0 0 0,0 0 0,0 0 0,0-1 0,-1 0 0,0 1 0,1-1 0,-1-1 0,-1 1 0,1 0 0,0-1 0,-6 2 0,-9 3 0,-1 0 0,1-2 0,-1-1 0,-32 4 0,24-5 0,-318 25 0,-4-28 0,170-2 0,-2362 1-1365,2513 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6T09:34:17.7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31 846 24575,'25'-1'0,"1"-1"0,30-8 0,32-3 0,424 8 0,-284 7 0,1263-2 0,-1470 0 0,-1-2 0,0-1 0,1 0 0,-1-2 0,24-8 0,-3-2 0,55-29 0,-89 41 0,-1 0 0,0-1 0,0 0 0,0-1 0,-1 1 0,1-1 0,-1 0 0,0-1 0,8-10 0,-5 2 0,0-1 0,12-29 0,-13 26 0,24-39 0,-25 48 0,0 0 0,-1 0 0,0 0 0,0-1 0,-1 0 0,-1 0 0,4-17 0,-4 11 0,-1-1 0,-1 1 0,-1-31 0,-1 41 0,0 0 0,0 0 0,0 1 0,0-1 0,-1 1 0,0-1 0,0 1 0,-1 0 0,1-1 0,-1 1 0,0 1 0,0-1 0,-1 0 0,-5-5 0,-4-1 0,0 1 0,-1 0 0,0 1 0,0 0 0,-1 1 0,0 1 0,-21-7 0,-117-30 0,151 44 0,-132-25 0,-23-5 0,125 23 0,0 0 0,0 3 0,-42-2 0,-100 8 0,71 0 0,-1296-1 0,1375-3 0,-1 0 0,1-2 0,0-1 0,0 0 0,-34-14 0,25 9 0,25 7 0,-1 0 0,0 1 0,0 1 0,0 0 0,0 0 0,0 1 0,0 0 0,-13 1 0,19 0 0,-1-1 0,1 1 0,0 0 0,0 0 0,0 0 0,0 0 0,0 1 0,0-1 0,0 1 0,0 0 0,1 0 0,-1 0 0,1 0 0,-1 0 0,1 0 0,0 1 0,0-1 0,0 1 0,0 0 0,0-1 0,1 1 0,-1 0 0,1 0 0,-1 0 0,1 0 0,-1 4 0,-27 137 0,-3 10 0,21-104-273,3 1 0,2 0 0,2 1 0,3 60 0,1-87-6553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6T09:34:32.2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1639 4732 24575,'-37'0'0,"-142"-5"0,149 2 0,-1-1 0,1-1 0,-54-18 0,-336-146 0,-120-39 0,434 185 0,95 21 0,6 0 0,0 1 0,0-1 0,1 0 0,-1 0 0,0 0 0,1-1 0,0 1 0,-1-1 0,1 0 0,1-1 0,-1 1 0,0-1 0,1 1 0,-1-1 0,1 0 0,0 0 0,1-1 0,-1 1 0,-3-8 0,-3-9 0,0-1 0,2 0 0,-5-23 0,7 28 0,-10-49 0,2-1 0,-6-134 0,18-142 0,2 321 0,4-116 0,6 1 0,6 0 0,6 2 0,6 0 0,72-204 0,34 9 0,-30 78 0,-14 40 0,47-133 0,-133 326 0,28-81 0,-28 88 0,1 0 0,0 0 0,0 1 0,1-1 0,14-16 0,-16 23 0,-1 0 0,1 1 0,1 0 0,-1 0 0,1 1 0,-1-1 0,1 1 0,0 0 0,12-3 0,60-13 0,-47 13 0,111-18 0,0 6 0,1 6 0,162 8 0,693 7 0,-594-4 0,-247-8 0,-40 1 0,1112-6-930,-887 15 799,135 0 131,-470-1 48,0 0 0,0 0 0,0 0 1,0-1-1,0 0 0,0-1 0,-1 0 1,1 0-1,0 0 0,8-5 0,-11 4-12,0 0-1,0 0 1,0-1-1,0 1 0,-1-1 1,0 0-1,0 0 1,0 0-1,0-1 0,0 1 1,-1-1-1,0 1 0,0-1 1,2-7-1,2-15-35,0 0 0,-2 0 0,-1-1 0,-1 1 0,-2-1 0,-4-38 0,2 1 0,4 12 0,2 1 0,19-89 0,-16 105 0,-7 32 0,1 0 0,-1 0 0,1 1 0,-1-1 0,0 0 0,-1 0 0,1 0 0,-1 0 0,1 0 0,-1 1 0,-1-1 0,1 0 0,0 1 0,-1-1 0,1 0 0,-1 1 0,0 0 0,-1 0 0,1-1 0,0 1 0,-1 0 0,0 1 0,1-1 0,-1 0 0,0 1 0,-1 0 0,1-1 0,0 1 0,-1 1 0,1-1 0,-6-2 0,-13-4 0,1 2 0,-1 0 0,0 1 0,-33-3 0,17 2 0,-25-5 0,-312-42 0,-263 43 0,483 12 0,-157 21 0,4 25 0,251-39 0,-307 58 0,-391 51 0,714-115 0,-96 13 0,108-12 0,1-1 0,-44-2 0,-12 1 0,81-2 0,0 1 0,0-1 0,1 1 0,-1-1 0,0 1 0,1 0 0,-1 0 0,0 0 0,1 1 0,0-1 0,-1 0 0,1 1 0,0 0 0,-1-1 0,1 1 0,0 0 0,1 0 0,-1 0 0,0 1 0,0-1 0,1 0 0,-1 1 0,1-1 0,0 0 0,0 1 0,0 0 0,0-1 0,0 1 0,0 3 0,-1 8 0,0 0 0,1 1 0,0-1 0,2 23 0,0-15 0,5 395-1365,-7-392-5461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6T09:34:37.4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154 469 24575,'2595'0'0,"-2573"-2"0,0 0 0,-1-1 0,1-2 0,36-12 0,18-4 0,-8 8 0,-37 9 0,-1-2 0,1-1 0,-1-2 0,-1 0 0,45-22 0,-68 27 0,0 1 0,-1-1 0,0 0 0,0-1 0,0 1 0,-1-1 0,1 0 0,-1 0 0,0 0 0,-1-1 0,1 1 0,-1-1 0,0 0 0,0 0 0,-1 0 0,0 0 0,0-1 0,2-10 0,-4 12 0,1 0 0,-1 0 0,0 0 0,0 0 0,-1 1 0,0-1 0,0 0 0,0 0 0,0 0 0,-1 1 0,1-1 0,-1 1 0,0-1 0,-1 1 0,1 0 0,-1 0 0,0 0 0,0 0 0,0 0 0,0 1 0,-1-1 0,0 1 0,1 0 0,-1 0 0,-8-4 0,-2-1 0,-1 1 0,1 1 0,-1 0 0,-1 1 0,-25-5 0,-84-7 0,25 5 0,78 8 0,-63-12 0,-1 4 0,-119-1 0,-1478 16 0,918-4 0,760 0 0,0 1 0,0 1 0,0-1 0,0 1 0,0 0 0,0 0 0,0 0 0,1 0 0,-1 1 0,-5 2 0,8-2 0,-1 0 0,1 0 0,0 0 0,0 0 0,0 0 0,0 0 0,0 0 0,1 1 0,-1-1 0,1 1 0,-1-1 0,1 1 0,0-1 0,0 1 0,0 0 0,1-1 0,-1 1 0,0 0 0,1 4 0,-4 42 1,2 0-1,6 55 1,-1-24-1368,-2-50-5459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6T09:34:40.8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5312 3507 24575,'0'-65'0,"1"-31"0,-3 0 0,-26-162 0,10 169 0,-72-303 0,80 366 0,-1 0 0,-2 0 0,0 1 0,-2 1 0,0 0 0,-2 1 0,-22-24 0,33 41 0,0 0 0,-1 0 0,1 1 0,-1 0 0,-1 0 0,1 1 0,0 0 0,-1 0 0,-11-4 0,-12-2 0,-35-7 0,60 16 0,-78-16 0,0 4 0,-101-3 0,-174 12 0,283 5 0,-1545 2 0,1572 0 0,1 2 0,-1 3 0,-53 14 0,34-7 0,1 0 0,-112 41 0,167-52 0,1 1 0,-1-2 0,0 0 0,0 0 0,0-1 0,-18 1 0,28-3 0,-1 0 0,0 0 0,0 0 0,0-1 0,1 1 0,-1-1 0,0 1 0,1-1 0,-1 0 0,0 0 0,1 0 0,-1 0 0,1-1 0,0 1 0,-1-1 0,1 0 0,0 1 0,0-1 0,0 0 0,0 0 0,0 0 0,1 0 0,-1-1 0,0 1 0,1 0 0,0-1 0,-1 1 0,1-1 0,0 0 0,1 1 0,-1-1 0,0 0 0,0-3 0,-2-28 0,0 1 0,3-1 0,4-43 0,0-5 0,-2-27 0,-5-222 0,-3 282 0,-3-1 0,-2 1 0,-2 0 0,-3 1 0,-23-52 0,29 77 0,-1 1 0,-16-26 0,21 39 0,0 0 0,-1 0 0,0 1 0,0 0 0,-1 0 0,0 1 0,-14-11 0,15 14 0,0 1 0,-1 0 0,1 0 0,0 1 0,-1 0 0,0 0 0,1 0 0,-16 0 0,-67 3 0,51 1 0,-157-6 0,166 1 0,0-1 0,0-1 0,0-2 0,-41-15 0,61 18 0,0-1 0,0 0 0,1 0 0,0-1 0,0 0 0,0-1 0,1 0 0,0-1 0,0 1 0,1-1 0,0-1 0,0 0 0,1 1 0,-6-13 0,2 2 0,2 0 0,0-1 0,1 0 0,1 0 0,1-1 0,-4-27 0,-2-18 0,4 25 0,-3-48 0,7 54 0,0 0 0,-3 1 0,0-1 0,-2 1 0,-24-61 0,25 81 0,-1 1 0,0 0 0,-1 0 0,0 1 0,0 0 0,-2 0 0,1 1 0,-2 1 0,1 0 0,-1 0 0,-1 1 0,0 1 0,0 0 0,0 1 0,-1 0 0,-28-9 0,9 6 0,-1 1 0,-1 1 0,1 2 0,-1 1 0,0 2 0,-46 2 0,-33 3-1365,89-2-5461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88B99-22B3-CE48-BDE0-7C42519C4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B58EE0-7C02-6657-15C3-333B4885A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01FAC-F3E5-5FA2-62ED-C18438912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9A61-9EA8-4831-923D-111531308E6B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43E4D1-F054-D19F-AA8E-5E93061F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036AB5-80E6-BAD6-91D9-15FB1617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6874-FF7E-4A5F-AC72-DB6FCEB8D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93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D713C-F7F2-36D4-1FF1-5E1A8BFD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AF3066-2375-81E9-1C9F-C8AE99DA1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076A02-436B-F099-063A-4C0ACD499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9A61-9EA8-4831-923D-111531308E6B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094CA-973D-10AE-E6A5-EDA96CD5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064C16-F639-27A0-A3E5-F5E10E93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6874-FF7E-4A5F-AC72-DB6FCEB8D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09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31F2F5-7E02-9874-3E16-979ECE89B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2194B8-4F36-C457-5D4B-33BE668A8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703A2-187A-D514-A4E8-2C3B87537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9A61-9EA8-4831-923D-111531308E6B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EB594D-4B34-68F2-046A-9D4E26106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CA4747-2E80-FAA6-F845-2D712070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6874-FF7E-4A5F-AC72-DB6FCEB8D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81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0BDB0-23C0-85AF-DD2F-5DF03FE4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AC740C-5401-FE35-B512-7909311F2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786A7-3835-B98A-2400-81B3489D0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9A61-9EA8-4831-923D-111531308E6B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3405CC-F7FE-FBB0-2D95-D57A8B02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3A4A93-AF82-1F7D-EEFC-67DC429C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6874-FF7E-4A5F-AC72-DB6FCEB8D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83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769C5-2644-E6E6-9381-AFF394208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9491FD-BE73-7CB8-8817-218A8999F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12D280-1415-F748-12CE-49805BD3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9A61-9EA8-4831-923D-111531308E6B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890FED-F4E9-B450-466C-5E5C94A07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8B4560-9A25-35E4-12CE-667B81AD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6874-FF7E-4A5F-AC72-DB6FCEB8D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58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DD631-87B9-7CBB-6DA6-24958E0C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7F09D4-C04D-1746-3570-1836645C3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AAED51-4CEF-7FAB-B2F3-16B15F2A8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E451E7-808D-BAC7-6F4E-E9A108B1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9A61-9EA8-4831-923D-111531308E6B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BCE52F-67CB-70BC-5CD5-DCBF7115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937AEB-034A-809D-136E-0E7F0149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6874-FF7E-4A5F-AC72-DB6FCEB8D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60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6AB18-E794-455E-0BD9-44C2D08E5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3BBCE8-63EF-246F-62EB-6FF2157D4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EBF87E-542F-E8DD-DDB4-D61C6B789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BDDB1F-E69A-74A7-50AD-3A1C96F70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33B945-BC46-CAD2-DFFA-2033322B9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D892BB-4C0E-E5A9-1601-0EA85BE52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9A61-9EA8-4831-923D-111531308E6B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C9155B-43B8-7C1B-E58B-2D86785ED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6E7AEF-6F45-900C-7CD3-43828168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6874-FF7E-4A5F-AC72-DB6FCEB8D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587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4DCC1-FB95-BB47-6A63-32063CD1D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44806C-6DB3-292A-C3A8-13F465BB1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9A61-9EA8-4831-923D-111531308E6B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7B432E-B583-880F-EF7B-F6CE5A22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B6FB9C-9FBF-FA0D-3D76-474E40E61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6874-FF7E-4A5F-AC72-DB6FCEB8D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41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46FF81-AD56-AFE8-3855-554633777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9A61-9EA8-4831-923D-111531308E6B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8CCE92-8F5B-AF7E-954B-5391D300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8C6CB4-5C7A-33EF-F2C2-EB6A215A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6874-FF7E-4A5F-AC72-DB6FCEB8D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95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4CD41-57D6-E953-7A36-9CB831CE2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289BA6-13D5-DB43-F4B4-DB9294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5BC289-BDE9-EA34-D343-770566A52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241985-5D5B-05E1-3B16-F775ADF76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9A61-9EA8-4831-923D-111531308E6B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09B56A-5076-A641-3D7A-7F8D8DF4E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4FB05C-1B68-7B16-0DE8-F880EDCC2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6874-FF7E-4A5F-AC72-DB6FCEB8D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832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9FEA6-DB28-79FC-F8CD-811B29C54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42F1C1-9A3B-8455-5212-03C5CCB67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0EF423-97B2-031E-72A4-E9EB6C376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100C3D-1509-A48B-3295-D896BA02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9A61-9EA8-4831-923D-111531308E6B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3C7770-2B39-664D-7AB6-50EF29FF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48D30-CFFD-635A-F155-841912A88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6874-FF7E-4A5F-AC72-DB6FCEB8D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78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BCEB49-3EC7-237A-486B-0CE9857C6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1F5B2D-CDA1-7140-8A59-CC4E68A89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B0BED4-F720-78D1-2DA4-8E3AF93D7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C9A61-9EA8-4831-923D-111531308E6B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75082-1CD6-17BE-818C-3DFC0C6FF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2B2DAF-F45B-6679-9D70-D4A163D13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76874-FF7E-4A5F-AC72-DB6FCEB8D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4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7.png"/><Relationship Id="rId21" Type="http://schemas.openxmlformats.org/officeDocument/2006/relationships/image" Target="../media/image17.png"/><Relationship Id="rId7" Type="http://schemas.openxmlformats.org/officeDocument/2006/relationships/image" Target="../media/image10.png"/><Relationship Id="rId12" Type="http://schemas.openxmlformats.org/officeDocument/2006/relationships/customXml" Target="../ink/ink5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image" Target="../media/image23.png"/><Relationship Id="rId2" Type="http://schemas.openxmlformats.org/officeDocument/2006/relationships/image" Target="../media/image6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2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16.png"/><Relationship Id="rId31" Type="http://schemas.openxmlformats.org/officeDocument/2006/relationships/image" Target="../media/image2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0.png"/><Relationship Id="rId30" Type="http://schemas.openxmlformats.org/officeDocument/2006/relationships/customXml" Target="../ink/ink14.xml"/><Relationship Id="rId8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customXml" Target="../ink/ink20.xml"/><Relationship Id="rId18" Type="http://schemas.openxmlformats.org/officeDocument/2006/relationships/image" Target="../media/image100.png"/><Relationship Id="rId26" Type="http://schemas.openxmlformats.org/officeDocument/2006/relationships/image" Target="../media/image29.png"/><Relationship Id="rId3" Type="http://schemas.openxmlformats.org/officeDocument/2006/relationships/image" Target="../media/image25.png"/><Relationship Id="rId21" Type="http://schemas.openxmlformats.org/officeDocument/2006/relationships/customXml" Target="../ink/ink24.xml"/><Relationship Id="rId7" Type="http://schemas.openxmlformats.org/officeDocument/2006/relationships/customXml" Target="../ink/ink17.xml"/><Relationship Id="rId12" Type="http://schemas.openxmlformats.org/officeDocument/2006/relationships/image" Target="../media/image70.png"/><Relationship Id="rId17" Type="http://schemas.openxmlformats.org/officeDocument/2006/relationships/customXml" Target="../ink/ink22.xml"/><Relationship Id="rId25" Type="http://schemas.openxmlformats.org/officeDocument/2006/relationships/customXml" Target="../ink/ink26.xml"/><Relationship Id="rId2" Type="http://schemas.openxmlformats.org/officeDocument/2006/relationships/image" Target="../media/image24.png"/><Relationship Id="rId16" Type="http://schemas.openxmlformats.org/officeDocument/2006/relationships/image" Target="../media/image90.png"/><Relationship Id="rId20" Type="http://schemas.openxmlformats.org/officeDocument/2006/relationships/image" Target="../media/image110.png"/><Relationship Id="rId29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customXml" Target="../ink/ink19.xml"/><Relationship Id="rId24" Type="http://schemas.openxmlformats.org/officeDocument/2006/relationships/image" Target="../media/image130.png"/><Relationship Id="rId32" Type="http://schemas.openxmlformats.org/officeDocument/2006/relationships/image" Target="../media/image32.png"/><Relationship Id="rId5" Type="http://schemas.openxmlformats.org/officeDocument/2006/relationships/customXml" Target="../ink/ink16.xml"/><Relationship Id="rId15" Type="http://schemas.openxmlformats.org/officeDocument/2006/relationships/customXml" Target="../ink/ink21.xml"/><Relationship Id="rId23" Type="http://schemas.openxmlformats.org/officeDocument/2006/relationships/customXml" Target="../ink/ink25.xml"/><Relationship Id="rId28" Type="http://schemas.openxmlformats.org/officeDocument/2006/relationships/image" Target="../media/image30.png"/><Relationship Id="rId10" Type="http://schemas.openxmlformats.org/officeDocument/2006/relationships/image" Target="../media/image60.png"/><Relationship Id="rId19" Type="http://schemas.openxmlformats.org/officeDocument/2006/relationships/customXml" Target="../ink/ink23.xml"/><Relationship Id="rId31" Type="http://schemas.openxmlformats.org/officeDocument/2006/relationships/customXml" Target="../ink/ink29.xml"/><Relationship Id="rId4" Type="http://schemas.openxmlformats.org/officeDocument/2006/relationships/image" Target="../media/image26.png"/><Relationship Id="rId9" Type="http://schemas.openxmlformats.org/officeDocument/2006/relationships/customXml" Target="../ink/ink18.xml"/><Relationship Id="rId14" Type="http://schemas.openxmlformats.org/officeDocument/2006/relationships/image" Target="../media/image80.png"/><Relationship Id="rId22" Type="http://schemas.openxmlformats.org/officeDocument/2006/relationships/image" Target="../media/image120.png"/><Relationship Id="rId27" Type="http://schemas.openxmlformats.org/officeDocument/2006/relationships/customXml" Target="../ink/ink27.xml"/><Relationship Id="rId30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3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image" Target="../media/image43.png"/><Relationship Id="rId18" Type="http://schemas.openxmlformats.org/officeDocument/2006/relationships/customXml" Target="../ink/ink39.xml"/><Relationship Id="rId3" Type="http://schemas.openxmlformats.org/officeDocument/2006/relationships/image" Target="../media/image38.png"/><Relationship Id="rId21" Type="http://schemas.openxmlformats.org/officeDocument/2006/relationships/image" Target="../media/image47.png"/><Relationship Id="rId7" Type="http://schemas.openxmlformats.org/officeDocument/2006/relationships/image" Target="../media/image40.png"/><Relationship Id="rId12" Type="http://schemas.openxmlformats.org/officeDocument/2006/relationships/customXml" Target="../ink/ink36.xml"/><Relationship Id="rId17" Type="http://schemas.openxmlformats.org/officeDocument/2006/relationships/image" Target="../media/image45.png"/><Relationship Id="rId2" Type="http://schemas.openxmlformats.org/officeDocument/2006/relationships/image" Target="../media/image37.png"/><Relationship Id="rId16" Type="http://schemas.openxmlformats.org/officeDocument/2006/relationships/customXml" Target="../ink/ink38.xml"/><Relationship Id="rId20" Type="http://schemas.openxmlformats.org/officeDocument/2006/relationships/customXml" Target="../ink/ink4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11" Type="http://schemas.openxmlformats.org/officeDocument/2006/relationships/image" Target="../media/image42.png"/><Relationship Id="rId5" Type="http://schemas.openxmlformats.org/officeDocument/2006/relationships/image" Target="../media/image39.png"/><Relationship Id="rId15" Type="http://schemas.openxmlformats.org/officeDocument/2006/relationships/image" Target="../media/image44.png"/><Relationship Id="rId23" Type="http://schemas.openxmlformats.org/officeDocument/2006/relationships/image" Target="../media/image48.png"/><Relationship Id="rId10" Type="http://schemas.openxmlformats.org/officeDocument/2006/relationships/customXml" Target="../ink/ink35.xml"/><Relationship Id="rId19" Type="http://schemas.openxmlformats.org/officeDocument/2006/relationships/image" Target="../media/image46.png"/><Relationship Id="rId4" Type="http://schemas.openxmlformats.org/officeDocument/2006/relationships/customXml" Target="../ink/ink32.xml"/><Relationship Id="rId9" Type="http://schemas.openxmlformats.org/officeDocument/2006/relationships/image" Target="../media/image41.png"/><Relationship Id="rId14" Type="http://schemas.openxmlformats.org/officeDocument/2006/relationships/customXml" Target="../ink/ink37.xml"/><Relationship Id="rId22" Type="http://schemas.openxmlformats.org/officeDocument/2006/relationships/customXml" Target="../ink/ink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4FF21-EF9F-75A1-9FBF-DDB1C82CDA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B8023E-D417-1D35-0B9B-1F81E1F5AC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57C77C-0AC9-5490-950A-CB39407B0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388"/>
            <a:ext cx="12192000" cy="620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744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ABC83-E5D7-C096-9CC8-EC6F40AE8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407" y="306551"/>
            <a:ext cx="4879428" cy="748972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Somethings I didn't do well</a:t>
            </a:r>
            <a:endParaRPr lang="zh-CN" altLang="en-US" sz="32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3427FB-5F6E-4FDB-39A2-D9B37226D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035" y="1396807"/>
            <a:ext cx="10515600" cy="1356903"/>
          </a:xfrm>
        </p:spPr>
        <p:txBody>
          <a:bodyPr/>
          <a:lstStyle/>
          <a:p>
            <a:r>
              <a:rPr lang="en-US" altLang="zh-CN" dirty="0"/>
              <a:t>1.how to design an Beautiful and effective homepage</a:t>
            </a:r>
          </a:p>
          <a:p>
            <a:r>
              <a:rPr lang="en-US" altLang="zh-CN" dirty="0"/>
              <a:t>2.didn’t use suitable features from </a:t>
            </a:r>
            <a:r>
              <a:rPr lang="en-US" altLang="zh-CN" dirty="0" err="1"/>
              <a:t>reactadmin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449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A2F89-C011-64A0-7DE9-2AA93CB7D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D8D6A6-3765-3FB9-9108-9F2BB08F6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6EB0F8-BD76-4284-7AEE-0CA2A0694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287"/>
            <a:ext cx="12192000" cy="531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8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6D48E-A911-F1F6-9F06-6F7413B0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D45DF1-A9B1-1DD8-3C6A-E43ABD7F5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372D8B-BADE-4715-7474-323B4C193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32" y="457200"/>
            <a:ext cx="11970867" cy="605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9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BFFC0-B666-0BE8-901D-0E012A3BF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6576F-7178-6692-F6FA-E58E9BCAB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EB01CC0-B892-5D5E-033D-2E6B00D2D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41" y="782660"/>
            <a:ext cx="12028159" cy="52926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00A2A7B9-32BC-67EA-8313-742AF9BC28E7}"/>
                  </a:ext>
                </a:extLst>
              </p14:cNvPr>
              <p14:cNvContentPartPr/>
              <p14:nvPr/>
            </p14:nvContentPartPr>
            <p14:xfrm>
              <a:off x="3069025" y="2396193"/>
              <a:ext cx="360" cy="36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00A2A7B9-32BC-67EA-8313-742AF9BC28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1025" y="2378553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4686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184E97D-623B-BFCC-0A48-D8BFB2A61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680" y="896586"/>
            <a:ext cx="9382868" cy="15903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FBB613F-69B1-DE5E-C3D7-BE3347D9A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680" y="2449053"/>
            <a:ext cx="6451701" cy="12347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47F2A4A-156B-8D64-CCFF-E5D3B7511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5680" y="3889019"/>
            <a:ext cx="6561683" cy="1350939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A0C88C3-76A0-F132-0A44-0B4D4DB73462}"/>
              </a:ext>
            </a:extLst>
          </p:cNvPr>
          <p:cNvCxnSpPr>
            <a:cxnSpLocks/>
          </p:cNvCxnSpPr>
          <p:nvPr/>
        </p:nvCxnSpPr>
        <p:spPr>
          <a:xfrm>
            <a:off x="2070539" y="858737"/>
            <a:ext cx="0" cy="54895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4B54BF1-7383-5774-26BC-CC77DC134098}"/>
              </a:ext>
            </a:extLst>
          </p:cNvPr>
          <p:cNvSpPr txBox="1"/>
          <p:nvPr/>
        </p:nvSpPr>
        <p:spPr>
          <a:xfrm>
            <a:off x="183291" y="4179536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CustomMenu.tsx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150DBC8-530E-93E7-E9D6-DFF0EC431C33}"/>
              </a:ext>
            </a:extLst>
          </p:cNvPr>
          <p:cNvSpPr txBox="1"/>
          <p:nvPr/>
        </p:nvSpPr>
        <p:spPr>
          <a:xfrm>
            <a:off x="399393" y="1240221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App.tsx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ED72E3F-7A8C-FB6E-1C8E-6E7449A7AF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5680" y="5413909"/>
            <a:ext cx="4571396" cy="80183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56D4131-3EA2-95C4-EC1E-F1D91B742CCA}"/>
              </a:ext>
            </a:extLst>
          </p:cNvPr>
          <p:cNvSpPr txBox="1"/>
          <p:nvPr/>
        </p:nvSpPr>
        <p:spPr>
          <a:xfrm>
            <a:off x="262759" y="5814827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MyFirstPage.tsx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109AA669-55B0-DA2A-1541-99D80F2A35E6}"/>
                  </a:ext>
                </a:extLst>
              </p14:cNvPr>
              <p14:cNvContentPartPr/>
              <p14:nvPr/>
            </p14:nvContentPartPr>
            <p14:xfrm>
              <a:off x="261745" y="5832033"/>
              <a:ext cx="1327320" cy="38052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109AA669-55B0-DA2A-1541-99D80F2A35E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3745" y="5814393"/>
                <a:ext cx="136296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6F8A42BA-A4D1-0829-EEA2-2903070D3921}"/>
                  </a:ext>
                </a:extLst>
              </p14:cNvPr>
              <p14:cNvContentPartPr/>
              <p14:nvPr/>
            </p14:nvContentPartPr>
            <p14:xfrm>
              <a:off x="3695785" y="5558793"/>
              <a:ext cx="1119600" cy="28548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6F8A42BA-A4D1-0829-EEA2-2903070D39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78145" y="5541153"/>
                <a:ext cx="115524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59CF4665-DF5B-7272-3CBE-719493332F7E}"/>
                  </a:ext>
                </a:extLst>
              </p14:cNvPr>
              <p14:cNvContentPartPr/>
              <p14:nvPr/>
            </p14:nvContentPartPr>
            <p14:xfrm>
              <a:off x="2330665" y="1845753"/>
              <a:ext cx="1577160" cy="377748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59CF4665-DF5B-7272-3CBE-719493332F7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13025" y="1827753"/>
                <a:ext cx="1612800" cy="38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3940300A-3BD4-CDEA-3567-6A153BFB7675}"/>
                  </a:ext>
                </a:extLst>
              </p14:cNvPr>
              <p14:cNvContentPartPr/>
              <p14:nvPr/>
            </p14:nvContentPartPr>
            <p14:xfrm>
              <a:off x="3751585" y="1501953"/>
              <a:ext cx="1485720" cy="35928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3940300A-3BD4-CDEA-3567-6A153BFB76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33945" y="1484313"/>
                <a:ext cx="152136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49846D15-EA89-EBD9-7FCE-DC44BE40B3E1}"/>
                  </a:ext>
                </a:extLst>
              </p14:cNvPr>
              <p14:cNvContentPartPr/>
              <p14:nvPr/>
            </p14:nvContentPartPr>
            <p14:xfrm>
              <a:off x="4035265" y="4509033"/>
              <a:ext cx="1053720" cy="30492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49846D15-EA89-EBD9-7FCE-DC44BE40B3E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17625" y="4491393"/>
                <a:ext cx="108936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5AD3598B-56DC-BC7E-8955-C2AE1BF844E8}"/>
                  </a:ext>
                </a:extLst>
              </p14:cNvPr>
              <p14:cNvContentPartPr/>
              <p14:nvPr/>
            </p14:nvContentPartPr>
            <p14:xfrm>
              <a:off x="3477625" y="2910633"/>
              <a:ext cx="2001960" cy="1703880"/>
            </p14:xfrm>
          </p:contentPart>
        </mc:Choice>
        <mc:Fallback xmlns=""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5AD3598B-56DC-BC7E-8955-C2AE1BF844E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59625" y="2892633"/>
                <a:ext cx="2037600" cy="173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846CB376-2D9D-BC43-38A1-FE7D7C6C1ACA}"/>
                  </a:ext>
                </a:extLst>
              </p14:cNvPr>
              <p14:cNvContentPartPr/>
              <p14:nvPr/>
            </p14:nvContentPartPr>
            <p14:xfrm>
              <a:off x="6471745" y="3015753"/>
              <a:ext cx="1202400" cy="168840"/>
            </p14:xfrm>
          </p:contentPart>
        </mc:Choice>
        <mc:Fallback xmlns=""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846CB376-2D9D-BC43-38A1-FE7D7C6C1AC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53745" y="2998113"/>
                <a:ext cx="123804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118F8561-B512-BC92-77CF-066CB6E9AB23}"/>
                  </a:ext>
                </a:extLst>
              </p14:cNvPr>
              <p14:cNvContentPartPr/>
              <p14:nvPr/>
            </p14:nvContentPartPr>
            <p14:xfrm>
              <a:off x="5245585" y="1754313"/>
              <a:ext cx="1913040" cy="1262520"/>
            </p14:xfrm>
          </p:contentPart>
        </mc:Choice>
        <mc:Fallback xmlns=""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118F8561-B512-BC92-77CF-066CB6E9AB2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27585" y="1736673"/>
                <a:ext cx="1948680" cy="12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6DEF60BB-BB96-837F-7FD5-B509ACCDF4B1}"/>
                  </a:ext>
                </a:extLst>
              </p14:cNvPr>
              <p14:cNvContentPartPr/>
              <p14:nvPr/>
            </p14:nvContentPartPr>
            <p14:xfrm>
              <a:off x="325465" y="4582113"/>
              <a:ext cx="1314000" cy="360"/>
            </p14:xfrm>
          </p:contentPart>
        </mc:Choice>
        <mc:Fallback xmlns=""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6DEF60BB-BB96-837F-7FD5-B509ACCDF4B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7825" y="4564473"/>
                <a:ext cx="13496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7A9A3809-3FB2-4174-C610-DC869EE82B60}"/>
                  </a:ext>
                </a:extLst>
              </p14:cNvPr>
              <p14:cNvContentPartPr/>
              <p14:nvPr/>
            </p14:nvContentPartPr>
            <p14:xfrm>
              <a:off x="250225" y="4045353"/>
              <a:ext cx="1369080" cy="536760"/>
            </p14:xfrm>
          </p:contentPart>
        </mc:Choice>
        <mc:Fallback xmlns=""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7A9A3809-3FB2-4174-C610-DC869EE82B6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32225" y="4027713"/>
                <a:ext cx="1404720" cy="57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组合 38">
            <a:extLst>
              <a:ext uri="{FF2B5EF4-FFF2-40B4-BE49-F238E27FC236}">
                <a16:creationId xmlns:a16="http://schemas.microsoft.com/office/drawing/2014/main" id="{825FB650-01F6-3373-E459-D457053A6533}"/>
              </a:ext>
            </a:extLst>
          </p:cNvPr>
          <p:cNvGrpSpPr/>
          <p:nvPr/>
        </p:nvGrpSpPr>
        <p:grpSpPr>
          <a:xfrm>
            <a:off x="1334545" y="1523193"/>
            <a:ext cx="10311480" cy="5101200"/>
            <a:chOff x="1334545" y="1523193"/>
            <a:chExt cx="10311480" cy="510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2E23FEA9-A033-C828-4DC6-51D96627137E}"/>
                    </a:ext>
                  </a:extLst>
                </p14:cNvPr>
                <p14:cNvContentPartPr/>
                <p14:nvPr/>
              </p14:nvContentPartPr>
              <p14:xfrm>
                <a:off x="1376665" y="1845393"/>
                <a:ext cx="10269360" cy="477900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2E23FEA9-A033-C828-4DC6-51D96627137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359025" y="1827393"/>
                  <a:ext cx="10305000" cy="48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19DC64AF-E366-0CEB-4181-758A81E2DAC0}"/>
                    </a:ext>
                  </a:extLst>
                </p14:cNvPr>
                <p14:cNvContentPartPr/>
                <p14:nvPr/>
              </p14:nvContentPartPr>
              <p14:xfrm>
                <a:off x="6547705" y="1861233"/>
                <a:ext cx="1403280" cy="3168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19DC64AF-E366-0CEB-4181-758A81E2DAC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30065" y="1843233"/>
                  <a:ext cx="14389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768377F9-CA07-5621-0331-265A47D3374E}"/>
                    </a:ext>
                  </a:extLst>
                </p14:cNvPr>
                <p14:cNvContentPartPr/>
                <p14:nvPr/>
              </p14:nvContentPartPr>
              <p14:xfrm>
                <a:off x="6587305" y="1523193"/>
                <a:ext cx="1445040" cy="33768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768377F9-CA07-5621-0331-265A47D3374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69305" y="1505193"/>
                  <a:ext cx="148068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BBBB45DF-A101-6F76-6BEF-0AF55D20B1F8}"/>
                    </a:ext>
                  </a:extLst>
                </p14:cNvPr>
                <p14:cNvContentPartPr/>
                <p14:nvPr/>
              </p14:nvContentPartPr>
              <p14:xfrm>
                <a:off x="1334545" y="1900833"/>
                <a:ext cx="5906160" cy="218808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BBBB45DF-A101-6F76-6BEF-0AF55D20B1F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16905" y="1883193"/>
                  <a:ext cx="5941800" cy="2223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56732EBC-A576-6619-D983-28C3879B8879}"/>
              </a:ext>
            </a:extLst>
          </p:cNvPr>
          <p:cNvSpPr txBox="1"/>
          <p:nvPr/>
        </p:nvSpPr>
        <p:spPr>
          <a:xfrm>
            <a:off x="568311" y="168482"/>
            <a:ext cx="77874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Connections between files 1:how to display pages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59962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946FC9-9550-B0B9-343B-90AA39BB0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777" y="4771650"/>
            <a:ext cx="8311683" cy="19163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50028F2-5CB0-812B-C724-7CF0CE907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557" y="2523040"/>
            <a:ext cx="7674036" cy="20699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B474E98-2483-B56B-BC6C-08C372BA9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775" y="996372"/>
            <a:ext cx="5727308" cy="1437574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E75CBEE-C68F-33C6-613B-31F63EC96316}"/>
              </a:ext>
            </a:extLst>
          </p:cNvPr>
          <p:cNvCxnSpPr>
            <a:cxnSpLocks/>
          </p:cNvCxnSpPr>
          <p:nvPr/>
        </p:nvCxnSpPr>
        <p:spPr>
          <a:xfrm>
            <a:off x="2942897" y="1376377"/>
            <a:ext cx="0" cy="53817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82B14F6-221F-5BFE-8CC9-0DBCB03A438E}"/>
              </a:ext>
            </a:extLst>
          </p:cNvPr>
          <p:cNvSpPr txBox="1"/>
          <p:nvPr/>
        </p:nvSpPr>
        <p:spPr>
          <a:xfrm>
            <a:off x="977463" y="743820"/>
            <a:ext cx="104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filename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EB4002-DF30-3C23-1AED-8EDA2DED9735}"/>
              </a:ext>
            </a:extLst>
          </p:cNvPr>
          <p:cNvSpPr txBox="1"/>
          <p:nvPr/>
        </p:nvSpPr>
        <p:spPr>
          <a:xfrm flipH="1">
            <a:off x="4426584" y="683172"/>
            <a:ext cx="114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Code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FB57719-95BD-A9F1-EB29-3D0B2D85CA58}"/>
              </a:ext>
            </a:extLst>
          </p:cNvPr>
          <p:cNvSpPr txBox="1"/>
          <p:nvPr/>
        </p:nvSpPr>
        <p:spPr>
          <a:xfrm>
            <a:off x="442886" y="1543132"/>
            <a:ext cx="6220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rainDataProvider.ts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8E19F48-F652-011D-5F6A-90EBA7DEC60A}"/>
              </a:ext>
            </a:extLst>
          </p:cNvPr>
          <p:cNvSpPr txBox="1"/>
          <p:nvPr/>
        </p:nvSpPr>
        <p:spPr>
          <a:xfrm>
            <a:off x="884320" y="3326733"/>
            <a:ext cx="6220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App.tsx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AC2142F-A6DB-B39B-A1E3-8962E2B62554}"/>
              </a:ext>
            </a:extLst>
          </p:cNvPr>
          <p:cNvSpPr txBox="1"/>
          <p:nvPr/>
        </p:nvSpPr>
        <p:spPr>
          <a:xfrm>
            <a:off x="519868" y="5770042"/>
            <a:ext cx="6220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MyFirstPage.tsx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414CD709-3DA3-4EE9-F354-2F4E667A2331}"/>
                  </a:ext>
                </a:extLst>
              </p14:cNvPr>
              <p14:cNvContentPartPr/>
              <p14:nvPr/>
            </p14:nvContentPartPr>
            <p14:xfrm>
              <a:off x="4400010" y="2771346"/>
              <a:ext cx="1634029" cy="308615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414CD709-3DA3-4EE9-F354-2F4E667A23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82010" y="2753340"/>
                <a:ext cx="1669669" cy="3442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241505FE-E9F6-4A70-C313-54EC092CF66C}"/>
                  </a:ext>
                </a:extLst>
              </p14:cNvPr>
              <p14:cNvContentPartPr/>
              <p14:nvPr/>
            </p14:nvContentPartPr>
            <p14:xfrm>
              <a:off x="596733" y="1921123"/>
              <a:ext cx="2202706" cy="45719"/>
            </p14:xfrm>
          </p:contentPart>
        </mc:Choice>
        <mc:Fallback xmlns=""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241505FE-E9F6-4A70-C313-54EC092CF6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8737" y="1903123"/>
                <a:ext cx="2238338" cy="81358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组合 35">
            <a:extLst>
              <a:ext uri="{FF2B5EF4-FFF2-40B4-BE49-F238E27FC236}">
                <a16:creationId xmlns:a16="http://schemas.microsoft.com/office/drawing/2014/main" id="{2D172393-1F8D-4F80-9C16-898D98F00F32}"/>
              </a:ext>
            </a:extLst>
          </p:cNvPr>
          <p:cNvGrpSpPr/>
          <p:nvPr/>
        </p:nvGrpSpPr>
        <p:grpSpPr>
          <a:xfrm>
            <a:off x="2179168" y="1439484"/>
            <a:ext cx="5657751" cy="1235477"/>
            <a:chOff x="2176945" y="807873"/>
            <a:chExt cx="5544360" cy="131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BDE70D72-3E95-4624-4E40-17A2FC4D5B73}"/>
                    </a:ext>
                  </a:extLst>
                </p14:cNvPr>
                <p14:cNvContentPartPr/>
                <p14:nvPr/>
              </p14:nvContentPartPr>
              <p14:xfrm>
                <a:off x="4853905" y="807873"/>
                <a:ext cx="1672560" cy="50724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BDE70D72-3E95-4624-4E40-17A2FC4D5B7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35905" y="789873"/>
                  <a:ext cx="170820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3FBF18DD-C36E-767D-03AC-84229F7408E0}"/>
                    </a:ext>
                  </a:extLst>
                </p14:cNvPr>
                <p14:cNvContentPartPr/>
                <p14:nvPr/>
              </p14:nvContentPartPr>
              <p14:xfrm>
                <a:off x="5178265" y="1344993"/>
                <a:ext cx="361080" cy="67860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3FBF18DD-C36E-767D-03AC-84229F7408E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160265" y="1327353"/>
                  <a:ext cx="396720" cy="71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40A8B83B-5988-B808-E666-78176C95D01E}"/>
                    </a:ext>
                  </a:extLst>
                </p14:cNvPr>
                <p14:cNvContentPartPr/>
                <p14:nvPr/>
              </p14:nvContentPartPr>
              <p14:xfrm>
                <a:off x="5055145" y="1866273"/>
                <a:ext cx="441360" cy="24840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40A8B83B-5988-B808-E666-78176C95D01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037505" y="1848273"/>
                  <a:ext cx="4770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251902CB-80CB-291A-D57F-BD9EBCD62E95}"/>
                    </a:ext>
                  </a:extLst>
                </p14:cNvPr>
                <p14:cNvContentPartPr/>
                <p14:nvPr/>
              </p14:nvContentPartPr>
              <p14:xfrm>
                <a:off x="5023825" y="1681233"/>
                <a:ext cx="97920" cy="27720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251902CB-80CB-291A-D57F-BD9EBCD62E9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06185" y="1663593"/>
                  <a:ext cx="1335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32181373-7E71-6B56-38D4-42A01034D16A}"/>
                    </a:ext>
                  </a:extLst>
                </p14:cNvPr>
                <p14:cNvContentPartPr/>
                <p14:nvPr/>
              </p14:nvContentPartPr>
              <p14:xfrm>
                <a:off x="2176945" y="1440033"/>
                <a:ext cx="5257800" cy="61920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32181373-7E71-6B56-38D4-42A01034D16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59305" y="1422033"/>
                  <a:ext cx="5293440" cy="65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E5FBA35F-E5E9-DEF4-33D1-9074F2DECECC}"/>
                    </a:ext>
                  </a:extLst>
                </p14:cNvPr>
                <p14:cNvContentPartPr/>
                <p14:nvPr/>
              </p14:nvContentPartPr>
              <p14:xfrm>
                <a:off x="7230985" y="1914873"/>
                <a:ext cx="490320" cy="20304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E5FBA35F-E5E9-DEF4-33D1-9074F2DECEC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213345" y="1897233"/>
                  <a:ext cx="52596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182EF8D9-E338-BF88-5CA3-9D20BDE528D3}"/>
              </a:ext>
            </a:extLst>
          </p:cNvPr>
          <p:cNvGrpSpPr/>
          <p:nvPr/>
        </p:nvGrpSpPr>
        <p:grpSpPr>
          <a:xfrm>
            <a:off x="5488037" y="4230946"/>
            <a:ext cx="856322" cy="889856"/>
            <a:chOff x="5389585" y="3620193"/>
            <a:chExt cx="839160" cy="94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855BAF20-FAA1-B8DC-B26A-89C82DFA3E91}"/>
                    </a:ext>
                  </a:extLst>
                </p14:cNvPr>
                <p14:cNvContentPartPr/>
                <p14:nvPr/>
              </p14:nvContentPartPr>
              <p14:xfrm>
                <a:off x="5389585" y="3620193"/>
                <a:ext cx="466200" cy="49104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855BAF20-FAA1-B8DC-B26A-89C82DFA3E9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371945" y="3602553"/>
                  <a:ext cx="50184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2E27DF5A-00C2-3098-7CBF-AC0BBCD4D0A6}"/>
                    </a:ext>
                  </a:extLst>
                </p14:cNvPr>
                <p14:cNvContentPartPr/>
                <p14:nvPr/>
              </p14:nvContentPartPr>
              <p14:xfrm>
                <a:off x="5811865" y="4109433"/>
                <a:ext cx="416880" cy="45432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2E27DF5A-00C2-3098-7CBF-AC0BBCD4D0A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94225" y="4091793"/>
                  <a:ext cx="452520" cy="48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CEF9A4D7-8564-105D-B77A-564C4DCB9900}"/>
                  </a:ext>
                </a:extLst>
              </p14:cNvPr>
              <p14:cNvContentPartPr/>
              <p14:nvPr/>
            </p14:nvContentPartPr>
            <p14:xfrm>
              <a:off x="6133880" y="5152016"/>
              <a:ext cx="604679" cy="397906"/>
            </p14:xfrm>
          </p:contentPart>
        </mc:Choice>
        <mc:Fallback xmlns=""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CEF9A4D7-8564-105D-B77A-564C4DCB990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115884" y="5134011"/>
                <a:ext cx="640312" cy="4335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11BAFB94-8A3C-7387-8714-C7A3A2E05BA2}"/>
                  </a:ext>
                </a:extLst>
              </p14:cNvPr>
              <p14:cNvContentPartPr/>
              <p14:nvPr/>
            </p14:nvContentPartPr>
            <p14:xfrm>
              <a:off x="7851223" y="3990176"/>
              <a:ext cx="1567536" cy="300466"/>
            </p14:xfrm>
          </p:contentPart>
        </mc:Choice>
        <mc:Fallback xmlns=""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11BAFB94-8A3C-7387-8714-C7A3A2E05BA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833222" y="3972184"/>
                <a:ext cx="1603178" cy="3360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812F52B1-4B15-4A57-8E3E-6C6FA18F9320}"/>
                  </a:ext>
                </a:extLst>
              </p14:cNvPr>
              <p14:cNvContentPartPr/>
              <p14:nvPr/>
            </p14:nvContentPartPr>
            <p14:xfrm>
              <a:off x="5521670" y="3137722"/>
              <a:ext cx="2950289" cy="790040"/>
            </p14:xfrm>
          </p:contentPart>
        </mc:Choice>
        <mc:Fallback xmlns=""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812F52B1-4B15-4A57-8E3E-6C6FA18F932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503669" y="3119726"/>
                <a:ext cx="2985930" cy="8256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1" name="墨迹 50">
                <a:extLst>
                  <a:ext uri="{FF2B5EF4-FFF2-40B4-BE49-F238E27FC236}">
                    <a16:creationId xmlns:a16="http://schemas.microsoft.com/office/drawing/2014/main" id="{B06FC9FC-C0D2-9256-30A9-919D832838D2}"/>
                  </a:ext>
                </a:extLst>
              </p14:cNvPr>
              <p14:cNvContentPartPr/>
              <p14:nvPr/>
            </p14:nvContentPartPr>
            <p14:xfrm>
              <a:off x="8286090" y="3783462"/>
              <a:ext cx="328789" cy="179940"/>
            </p14:xfrm>
          </p:contentPart>
        </mc:Choice>
        <mc:Fallback xmlns="">
          <p:pic>
            <p:nvPicPr>
              <p:cNvPr id="51" name="墨迹 50">
                <a:extLst>
                  <a:ext uri="{FF2B5EF4-FFF2-40B4-BE49-F238E27FC236}">
                    <a16:creationId xmlns:a16="http://schemas.microsoft.com/office/drawing/2014/main" id="{B06FC9FC-C0D2-9256-30A9-919D832838D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268104" y="3765468"/>
                <a:ext cx="364402" cy="215568"/>
              </a:xfrm>
              <a:prstGeom prst="rect">
                <a:avLst/>
              </a:prstGeom>
            </p:spPr>
          </p:pic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C62B48E8-B217-935B-3563-1357A3F85E0A}"/>
              </a:ext>
            </a:extLst>
          </p:cNvPr>
          <p:cNvSpPr txBox="1"/>
          <p:nvPr/>
        </p:nvSpPr>
        <p:spPr>
          <a:xfrm>
            <a:off x="452775" y="189386"/>
            <a:ext cx="75771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Connections between files 2:how to get data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16973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058E2C8D-3B77-BC1E-7842-CEDF93D3E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4587" y="1500220"/>
            <a:ext cx="9737413" cy="3851866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EB968BFF-9AA4-61B0-8378-6EF29CB7DE5E}"/>
                  </a:ext>
                </a:extLst>
              </p14:cNvPr>
              <p14:cNvContentPartPr/>
              <p14:nvPr/>
            </p14:nvContentPartPr>
            <p14:xfrm>
              <a:off x="6337825" y="3026913"/>
              <a:ext cx="360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EB968BFF-9AA4-61B0-8378-6EF29CB7DE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9825" y="300927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F6549E04-855C-990E-E806-ADA19C2207DE}"/>
                  </a:ext>
                </a:extLst>
              </p14:cNvPr>
              <p14:cNvContentPartPr/>
              <p14:nvPr/>
            </p14:nvContentPartPr>
            <p14:xfrm>
              <a:off x="4413985" y="3426153"/>
              <a:ext cx="360" cy="3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F6549E04-855C-990E-E806-ADA19C2207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96345" y="3408513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D27F678A-1CB3-22A5-C64D-B9378354CB46}"/>
              </a:ext>
            </a:extLst>
          </p:cNvPr>
          <p:cNvSpPr txBox="1"/>
          <p:nvPr/>
        </p:nvSpPr>
        <p:spPr>
          <a:xfrm>
            <a:off x="420414" y="24486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/>
              <a:t>Data processing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6646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85114F2-16C9-01B2-7D4A-7558EB5CB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3263" y="2203773"/>
            <a:ext cx="5258737" cy="266596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207C14C-C113-510A-1E94-C6162B76B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67" y="1126039"/>
            <a:ext cx="5010816" cy="26659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03457BF-DD17-35A7-7A8D-0F8549D2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729" y="4998996"/>
            <a:ext cx="5592893" cy="1296701"/>
          </a:xfrm>
          <a:prstGeom prst="rect">
            <a:avLst/>
          </a:prstGeom>
        </p:spPr>
      </p:pic>
      <p:sp>
        <p:nvSpPr>
          <p:cNvPr id="10" name="十字形 9">
            <a:extLst>
              <a:ext uri="{FF2B5EF4-FFF2-40B4-BE49-F238E27FC236}">
                <a16:creationId xmlns:a16="http://schemas.microsoft.com/office/drawing/2014/main" id="{AD7C92E5-D550-E03C-8A6E-FB38DC823676}"/>
              </a:ext>
            </a:extLst>
          </p:cNvPr>
          <p:cNvSpPr/>
          <p:nvPr/>
        </p:nvSpPr>
        <p:spPr>
          <a:xfrm>
            <a:off x="2459421" y="3921262"/>
            <a:ext cx="945931" cy="948479"/>
          </a:xfrm>
          <a:prstGeom prst="plus">
            <a:avLst>
              <a:gd name="adj" fmla="val 37658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号 10">
            <a:extLst>
              <a:ext uri="{FF2B5EF4-FFF2-40B4-BE49-F238E27FC236}">
                <a16:creationId xmlns:a16="http://schemas.microsoft.com/office/drawing/2014/main" id="{50B98CCE-A767-0B80-B990-024D7438DD72}"/>
              </a:ext>
            </a:extLst>
          </p:cNvPr>
          <p:cNvSpPr/>
          <p:nvPr/>
        </p:nvSpPr>
        <p:spPr>
          <a:xfrm>
            <a:off x="5939622" y="3006862"/>
            <a:ext cx="914400" cy="914400"/>
          </a:xfrm>
          <a:prstGeom prst="mathEqual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E43153-9AE7-A540-FE2B-410C72EAE917}"/>
              </a:ext>
            </a:extLst>
          </p:cNvPr>
          <p:cNvSpPr txBox="1"/>
          <p:nvPr/>
        </p:nvSpPr>
        <p:spPr>
          <a:xfrm>
            <a:off x="346729" y="368914"/>
            <a:ext cx="6280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How to display multiple charts on one page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76955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18833E9-1980-31E6-2C43-227437908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832" y="88726"/>
            <a:ext cx="6518753" cy="28429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5854D5B-C862-E85E-36E4-1BEF0768B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832" y="2833868"/>
            <a:ext cx="6104758" cy="3779848"/>
          </a:xfrm>
          <a:prstGeom prst="rect">
            <a:avLst/>
          </a:prstGeom>
        </p:spPr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id="{EC1584F6-2C56-71D3-F5D7-C9D7D8C645C1}"/>
              </a:ext>
            </a:extLst>
          </p:cNvPr>
          <p:cNvGrpSpPr/>
          <p:nvPr/>
        </p:nvGrpSpPr>
        <p:grpSpPr>
          <a:xfrm>
            <a:off x="248065" y="399273"/>
            <a:ext cx="4021560" cy="6028560"/>
            <a:chOff x="248065" y="399273"/>
            <a:chExt cx="4021560" cy="602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8DF239D7-8C0F-9A18-902B-B6C34F498012}"/>
                    </a:ext>
                  </a:extLst>
                </p14:cNvPr>
                <p14:cNvContentPartPr/>
                <p14:nvPr/>
              </p14:nvContentPartPr>
              <p14:xfrm>
                <a:off x="1943305" y="399273"/>
                <a:ext cx="2192400" cy="350172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8DF239D7-8C0F-9A18-902B-B6C34F49801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25665" y="381273"/>
                  <a:ext cx="2228040" cy="353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1802AD31-2802-BB28-714D-61D1BDE9AD78}"/>
                    </a:ext>
                  </a:extLst>
                </p14:cNvPr>
                <p14:cNvContentPartPr/>
                <p14:nvPr/>
              </p14:nvContentPartPr>
              <p14:xfrm>
                <a:off x="3970465" y="3741513"/>
                <a:ext cx="299160" cy="33300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1802AD31-2802-BB28-714D-61D1BDE9AD7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52465" y="3723513"/>
                  <a:ext cx="33480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2B42E025-486E-A598-1B0F-5952A3332602}"/>
                    </a:ext>
                  </a:extLst>
                </p14:cNvPr>
                <p14:cNvContentPartPr/>
                <p14:nvPr/>
              </p14:nvContentPartPr>
              <p14:xfrm>
                <a:off x="1476745" y="903633"/>
                <a:ext cx="2454120" cy="350064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2B42E025-486E-A598-1B0F-5952A333260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59105" y="885993"/>
                  <a:ext cx="2489760" cy="353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FE0CE8DB-D400-B562-432D-3EA0BD0A4F2E}"/>
                    </a:ext>
                  </a:extLst>
                </p14:cNvPr>
                <p14:cNvContentPartPr/>
                <p14:nvPr/>
              </p14:nvContentPartPr>
              <p14:xfrm>
                <a:off x="3747985" y="4266753"/>
                <a:ext cx="381960" cy="32364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FE0CE8DB-D400-B562-432D-3EA0BD0A4F2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30345" y="4249113"/>
                  <a:ext cx="41760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0AA7A5B2-EFE0-BE7B-FA5A-41AA7B8EFBF8}"/>
                    </a:ext>
                  </a:extLst>
                </p14:cNvPr>
                <p14:cNvContentPartPr/>
                <p14:nvPr/>
              </p14:nvContentPartPr>
              <p14:xfrm>
                <a:off x="1056985" y="1440033"/>
                <a:ext cx="2768400" cy="351396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0AA7A5B2-EFE0-BE7B-FA5A-41AA7B8EFBF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39345" y="1422033"/>
                  <a:ext cx="2804040" cy="354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CABD5433-AE6D-0404-E95E-9A93C7D3F371}"/>
                    </a:ext>
                  </a:extLst>
                </p14:cNvPr>
                <p14:cNvContentPartPr/>
                <p14:nvPr/>
              </p14:nvContentPartPr>
              <p14:xfrm>
                <a:off x="3742225" y="4750233"/>
                <a:ext cx="320400" cy="37368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CABD5433-AE6D-0404-E95E-9A93C7D3F37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24585" y="4732233"/>
                  <a:ext cx="35604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2D8669D9-34BC-2B94-9B67-E66EFBC85C62}"/>
                    </a:ext>
                  </a:extLst>
                </p14:cNvPr>
                <p14:cNvContentPartPr/>
                <p14:nvPr/>
              </p14:nvContentPartPr>
              <p14:xfrm>
                <a:off x="455425" y="2048433"/>
                <a:ext cx="3459600" cy="359676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2D8669D9-34BC-2B94-9B67-E66EFBC85C6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7785" y="2030433"/>
                  <a:ext cx="3495240" cy="36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3EDF3A4D-618D-DC36-0139-4D5259D4A280}"/>
                    </a:ext>
                  </a:extLst>
                </p14:cNvPr>
                <p14:cNvContentPartPr/>
                <p14:nvPr/>
              </p14:nvContentPartPr>
              <p14:xfrm>
                <a:off x="3842305" y="5495433"/>
                <a:ext cx="235800" cy="31500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3EDF3A4D-618D-DC36-0139-4D5259D4A28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24665" y="5477793"/>
                  <a:ext cx="2714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367FB67D-6BE5-C62B-8A80-1CC52C08B87A}"/>
                    </a:ext>
                  </a:extLst>
                </p14:cNvPr>
                <p14:cNvContentPartPr/>
                <p14:nvPr/>
              </p14:nvContentPartPr>
              <p14:xfrm>
                <a:off x="248065" y="2490513"/>
                <a:ext cx="3678480" cy="393372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367FB67D-6BE5-C62B-8A80-1CC52C08B8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0425" y="2472873"/>
                  <a:ext cx="3714120" cy="39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CB68220B-5A17-0622-177A-900D13E23828}"/>
                    </a:ext>
                  </a:extLst>
                </p14:cNvPr>
                <p14:cNvContentPartPr/>
                <p14:nvPr/>
              </p14:nvContentPartPr>
              <p14:xfrm>
                <a:off x="3909625" y="6033273"/>
                <a:ext cx="212040" cy="39456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CB68220B-5A17-0622-177A-900D13E238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91985" y="6015633"/>
                  <a:ext cx="247680" cy="43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37947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71</Words>
  <Application>Microsoft Office PowerPoint</Application>
  <PresentationFormat>宽屏</PresentationFormat>
  <Paragraphs>15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Somethings I didn't do well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恩 姜</dc:creator>
  <cp:lastModifiedBy>恩 姜</cp:lastModifiedBy>
  <cp:revision>3</cp:revision>
  <dcterms:created xsi:type="dcterms:W3CDTF">2024-12-10T13:39:34Z</dcterms:created>
  <dcterms:modified xsi:type="dcterms:W3CDTF">2025-01-17T18:44:52Z</dcterms:modified>
</cp:coreProperties>
</file>