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48" r:id="rId2"/>
    <p:sldId id="573" r:id="rId3"/>
    <p:sldId id="510" r:id="rId4"/>
    <p:sldId id="737" r:id="rId5"/>
    <p:sldId id="765" r:id="rId6"/>
    <p:sldId id="757" r:id="rId7"/>
    <p:sldId id="758" r:id="rId8"/>
    <p:sldId id="766" r:id="rId9"/>
    <p:sldId id="767" r:id="rId10"/>
    <p:sldId id="769" r:id="rId11"/>
    <p:sldId id="768" r:id="rId12"/>
    <p:sldId id="770" r:id="rId13"/>
    <p:sldId id="759" r:id="rId14"/>
    <p:sldId id="760" r:id="rId15"/>
    <p:sldId id="773" r:id="rId16"/>
    <p:sldId id="761" r:id="rId17"/>
    <p:sldId id="762" r:id="rId18"/>
    <p:sldId id="771" r:id="rId19"/>
    <p:sldId id="763" r:id="rId20"/>
    <p:sldId id="764" r:id="rId21"/>
    <p:sldId id="772" r:id="rId22"/>
    <p:sldId id="756" r:id="rId23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4" d="100"/>
          <a:sy n="54" d="100"/>
        </p:scale>
        <p:origin x="438" y="4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2019/3/25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345531"/>
            <a:ext cx="7712213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</a:rPr>
              <a:t>第</a:t>
            </a:r>
            <a:r>
              <a:rPr lang="en-US" altLang="zh-CN" sz="4800" b="1" dirty="0">
                <a:solidFill>
                  <a:schemeClr val="accent2"/>
                </a:solidFill>
              </a:rPr>
              <a:t>01</a:t>
            </a:r>
            <a:r>
              <a:rPr lang="zh-CN" altLang="en-US" sz="4800" b="1" dirty="0">
                <a:solidFill>
                  <a:schemeClr val="accent2"/>
                </a:solidFill>
              </a:rPr>
              <a:t>章</a:t>
            </a:r>
            <a:r>
              <a:rPr lang="en-US" altLang="zh-CN" sz="4800" b="1" dirty="0">
                <a:solidFill>
                  <a:schemeClr val="accent2"/>
                </a:solidFill>
              </a:rPr>
              <a:t>_</a:t>
            </a:r>
            <a:r>
              <a:rPr lang="zh-CN" altLang="en-US" sz="4800" b="1" dirty="0">
                <a:solidFill>
                  <a:schemeClr val="accent2"/>
                </a:solidFill>
              </a:rPr>
              <a:t>环境的安装与配置</a:t>
            </a: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05681" y="3431550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07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在弹出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interpreter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弹窗中填入以下内容。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Interpreter Name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Interpreter Executable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Users\Demon\AppData\Local\Programs\Python\Python37\python.exe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18029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07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新建项目调试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菜单下选择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New-&gt;Project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在弹出面板中选择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设置项目名称，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GrammarVersion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3.X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完成创建。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在项目上右键选择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22090392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新建项目调试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在左侧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file encoding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选项卡下选择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项右侧编码模式改为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在项目下新建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Module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在文件内输入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print(“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配置完成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，点击运行按钮。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面板下显示打印结果。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45548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904656" cy="122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◎selenium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endParaRPr lang="en-US" altLang="zh-CN" sz="2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项目配置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053844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321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43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下输入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selenium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进行在线安装。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安装完成后输入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selenium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，回车。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没有任何提示就说明配置完成。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54430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321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菜单下选择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面板左侧选择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Editor-&gt;Font.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设置字体大小。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面板左侧选择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Appearance-&gt;Appearance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UIOptions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下选择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Darcula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52253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驱动配置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驱动验证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浏览器驱动的配置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937894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浏览器驱动的配置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驱动配置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Selenium-Driver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将以下三个驱动考贝至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安装目录下的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IEDriverServer.exe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geckodriver.exe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chromedriver.exe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78103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浏览器驱动的配置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驱动验证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Module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文件下输入以下内容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selenium import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 =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webdriver.Firefox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 =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webdriver.Chrome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 =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webdriver.Ie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运行程序，三个浏览器都能打开即为配置成功。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注意：浏览器打开前提是你系统里必须安装过这三款浏览器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69355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第一个接口自动化脚本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第一个自动化脚本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605346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Freeform 8"/>
          <p:cNvSpPr>
            <a:spLocks/>
          </p:cNvSpPr>
          <p:nvPr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672 w 672"/>
              <a:gd name="T1" fmla="*/ 0 h 6067"/>
              <a:gd name="T2" fmla="*/ 0 w 672"/>
              <a:gd name="T3" fmla="*/ 2132 h 6067"/>
              <a:gd name="T4" fmla="*/ 0 w 672"/>
              <a:gd name="T5" fmla="*/ 3934 h 6067"/>
              <a:gd name="T6" fmla="*/ 672 w 672"/>
              <a:gd name="T7" fmla="*/ 6067 h 6067"/>
              <a:gd name="T8" fmla="*/ 672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Freeform 10"/>
          <p:cNvSpPr>
            <a:spLocks/>
          </p:cNvSpPr>
          <p:nvPr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672 w 672"/>
              <a:gd name="T3" fmla="*/ 2132 h 6067"/>
              <a:gd name="T4" fmla="*/ 672 w 672"/>
              <a:gd name="T5" fmla="*/ 3934 h 6067"/>
              <a:gd name="T6" fmla="*/ 0 w 672"/>
              <a:gd name="T7" fmla="*/ 6067 h 6067"/>
              <a:gd name="T8" fmla="*/ 0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Freeform 14"/>
          <p:cNvSpPr>
            <a:spLocks/>
          </p:cNvSpPr>
          <p:nvPr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5"/>
          <p:cNvSpPr>
            <a:spLocks/>
          </p:cNvSpPr>
          <p:nvPr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8"/>
          <p:cNvSpPr>
            <a:spLocks/>
          </p:cNvSpPr>
          <p:nvPr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Freeform 20"/>
          <p:cNvSpPr>
            <a:spLocks/>
          </p:cNvSpPr>
          <p:nvPr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4" name="Freeform 21"/>
          <p:cNvSpPr>
            <a:spLocks/>
          </p:cNvSpPr>
          <p:nvPr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23"/>
          <p:cNvSpPr>
            <a:spLocks/>
          </p:cNvSpPr>
          <p:nvPr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6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6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7"/>
          <p:cNvSpPr>
            <a:spLocks/>
          </p:cNvSpPr>
          <p:nvPr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TextBox 63"/>
          <p:cNvSpPr txBox="1">
            <a:spLocks noChangeArrowheads="1"/>
          </p:cNvSpPr>
          <p:nvPr/>
        </p:nvSpPr>
        <p:spPr bwMode="auto">
          <a:xfrm>
            <a:off x="4268788" y="1443038"/>
            <a:ext cx="23112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Box 81"/>
          <p:cNvSpPr txBox="1">
            <a:spLocks noChangeArrowheads="1"/>
          </p:cNvSpPr>
          <p:nvPr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Box 82"/>
          <p:cNvSpPr txBox="1">
            <a:spLocks noChangeArrowheads="1"/>
          </p:cNvSpPr>
          <p:nvPr/>
        </p:nvSpPr>
        <p:spPr bwMode="auto">
          <a:xfrm>
            <a:off x="4268788" y="2384425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Box 83"/>
          <p:cNvSpPr txBox="1">
            <a:spLocks noChangeArrowheads="1"/>
          </p:cNvSpPr>
          <p:nvPr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4268788" y="3203575"/>
            <a:ext cx="33217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8" name="TextBox 86"/>
          <p:cNvSpPr txBox="1">
            <a:spLocks noChangeArrowheads="1"/>
          </p:cNvSpPr>
          <p:nvPr/>
        </p:nvSpPr>
        <p:spPr bwMode="auto">
          <a:xfrm>
            <a:off x="4268788" y="4144963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浏览器驱动的配置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9" name="TextBox 87"/>
          <p:cNvSpPr txBox="1">
            <a:spLocks noChangeArrowheads="1"/>
          </p:cNvSpPr>
          <p:nvPr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0" name="TextBox 88"/>
          <p:cNvSpPr txBox="1">
            <a:spLocks noChangeArrowheads="1"/>
          </p:cNvSpPr>
          <p:nvPr/>
        </p:nvSpPr>
        <p:spPr bwMode="auto">
          <a:xfrm>
            <a:off x="4268788" y="4991100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第一个自动化脚本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1" name="TextBox 89"/>
          <p:cNvSpPr txBox="1">
            <a:spLocks noChangeArrowheads="1"/>
          </p:cNvSpPr>
          <p:nvPr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  <p:bldP spid="9221" grpId="0" animBg="1"/>
      <p:bldP spid="9222" grpId="0" animBg="1" autoUpdateAnimBg="0"/>
      <p:bldP spid="9223" grpId="0" animBg="1"/>
      <p:bldP spid="9224" grpId="0" animBg="1" autoUpdateAnimBg="0"/>
      <p:bldP spid="9225" grpId="0" animBg="1" autoUpdateAnimBg="0"/>
      <p:bldP spid="9226" grpId="0" animBg="1" autoUpdateAnimBg="0"/>
      <p:bldP spid="9227" grpId="0" animBg="1"/>
      <p:bldP spid="9228" grpId="0" animBg="1"/>
      <p:bldP spid="9229" grpId="0" animBg="1" autoUpdateAnimBg="0"/>
      <p:bldP spid="9230" grpId="0" animBg="1"/>
      <p:bldP spid="9231" grpId="0" animBg="1"/>
      <p:bldP spid="9232" grpId="0" animBg="1" autoUpdateAnimBg="0"/>
      <p:bldP spid="9233" grpId="0" animBg="1"/>
      <p:bldP spid="9234" grpId="0" animBg="1"/>
      <p:bldP spid="9235" grpId="0" animBg="1" autoUpdateAnimBg="0"/>
      <p:bldP spid="9236" grpId="0" animBg="1"/>
      <p:bldP spid="9237" grpId="0" animBg="1"/>
      <p:bldP spid="9238" grpId="0" animBg="1" autoUpdateAnimBg="0"/>
      <p:bldP spid="9239" grpId="0" animBg="1"/>
      <p:bldP spid="9240" grpId="0" animBg="1"/>
      <p:bldP spid="9241" grpId="0" animBg="1" autoUpdateAnimBg="0"/>
      <p:bldP spid="9242" grpId="0" autoUpdateAnimBg="0"/>
      <p:bldP spid="9243" grpId="0" autoUpdateAnimBg="0"/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第一个自动化脚本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292" y="980728"/>
            <a:ext cx="103691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selenium import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time import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 =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webdriver.Firefox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driver.get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("http://www.baidu.com/")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sleep(2)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driver.find_element_by_id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("kw").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李硕快跑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sleep(2)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driver.find_element_by_id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").click()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sleep(2)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driver.quit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36131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852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第一个自动化脚本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4811" y="1124744"/>
            <a:ext cx="10369152" cy="472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第一个接口自动化脚本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requests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requests.get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("http://www.baidu.com")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r.encoding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#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页面的编码模式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r.status_code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#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请求的返回状态码 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#200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   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  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被拒绝 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r.text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#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请示的返回文本内容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7579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◎python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3112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08720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安装至默认路径即可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http://www.python.org/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58" y="3140968"/>
            <a:ext cx="6371429" cy="3384376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3112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08720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将以下两条路径置入系统环境变量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Users\Demon\AppData\Local\Programs\Python\Python37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Users\Demon\AppData\Local\Programs\Python\Python37\Scripts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配置完成后打开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命令进行验证。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02701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64087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◎JDK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6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新建项目调试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383488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72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中以下三条路径置入系统环境变量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C:\Program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Files\Java\jdk1.8.0_121\bin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C:\Program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Files\Java\jdk1.8.0_121\lib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C:\Program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Files\Java\jre1.8.0_121\lib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进行验证。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4908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43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到任意位置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所在路径中不能有中文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包，将其中两个文件夹拷贝至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根目录下。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提示覆盖时选择所有项覆盖。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67658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0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Eclipse+PyDev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菜单下打开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Preferences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在弹出面板左侧选择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PyDev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-&gt;Interpreters-&gt;python interpreters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在弹出面板右上角选择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27086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Pages>0</Pages>
  <Words>1063</Words>
  <Characters>0</Characters>
  <Application>Microsoft Office PowerPoint</Application>
  <DocSecurity>0</DocSecurity>
  <PresentationFormat>自定义</PresentationFormat>
  <Lines>0</Lines>
  <Paragraphs>131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仿宋_GB2312</vt:lpstr>
      <vt:lpstr>宋体</vt:lpstr>
      <vt:lpstr>微软雅黑</vt:lpstr>
      <vt:lpstr>Arial</vt:lpstr>
      <vt:lpstr>Calibri</vt:lpstr>
      <vt:lpstr>Wingdings</vt:lpstr>
      <vt:lpstr>1_默认设计模板</vt:lpstr>
      <vt:lpstr>第01章_环境的安装与配置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720</cp:revision>
  <dcterms:created xsi:type="dcterms:W3CDTF">2013-01-25T01:44:32Z</dcterms:created>
  <dcterms:modified xsi:type="dcterms:W3CDTF">2019-03-25T05:20:54Z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